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5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9" r:id="rId7"/>
    <p:sldId id="276" r:id="rId8"/>
    <p:sldId id="261" r:id="rId9"/>
    <p:sldId id="258" r:id="rId10"/>
    <p:sldId id="263" r:id="rId11"/>
    <p:sldId id="264" r:id="rId12"/>
    <p:sldId id="265" r:id="rId13"/>
    <p:sldId id="266" r:id="rId14"/>
    <p:sldId id="262" r:id="rId15"/>
    <p:sldId id="267" r:id="rId16"/>
    <p:sldId id="279" r:id="rId17"/>
    <p:sldId id="283" r:id="rId18"/>
    <p:sldId id="282" r:id="rId19"/>
    <p:sldId id="273" r:id="rId20"/>
    <p:sldId id="274" r:id="rId21"/>
    <p:sldId id="260" r:id="rId22"/>
    <p:sldId id="277" r:id="rId23"/>
    <p:sldId id="27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8410"/>
    <a:srgbClr val="3AA2DB"/>
    <a:srgbClr val="38A0DA"/>
    <a:srgbClr val="F68510"/>
    <a:srgbClr val="7030A0"/>
    <a:srgbClr val="325382"/>
    <a:srgbClr val="FFCD32"/>
    <a:srgbClr val="7F7F7F"/>
    <a:srgbClr val="61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B6E55-CACC-4C93-A254-D73F196343FD}" v="418" dt="2021-10-25T10:07:06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4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4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9E214-7B3A-409F-89EB-2DDEF2CA96F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D5BA70E-CABA-470D-8340-493B7F473C98}">
      <dgm:prSet phldrT="[Testo]"/>
      <dgm:spPr/>
      <dgm:t>
        <a:bodyPr/>
        <a:lstStyle/>
        <a:p>
          <a:r>
            <a:rPr lang="it-IT" b="0" i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MyTriageAppFlutter</a:t>
          </a:r>
          <a:endParaRPr lang="it-IT" i="1" dirty="0"/>
        </a:p>
      </dgm:t>
    </dgm:pt>
    <dgm:pt modelId="{3129E4FD-2BE6-4C85-859A-3817F718C595}" type="parTrans" cxnId="{DD09D481-6777-4C2C-9963-770BE21A38BA}">
      <dgm:prSet/>
      <dgm:spPr/>
      <dgm:t>
        <a:bodyPr/>
        <a:lstStyle/>
        <a:p>
          <a:endParaRPr lang="it-IT"/>
        </a:p>
      </dgm:t>
    </dgm:pt>
    <dgm:pt modelId="{D357B004-25C0-4B32-974D-A712534CE696}" type="sibTrans" cxnId="{DD09D481-6777-4C2C-9963-770BE21A38B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it-IT"/>
        </a:p>
      </dgm:t>
    </dgm:pt>
    <dgm:pt modelId="{A975BFDC-F3AC-4B62-91B5-777BBBA9DBDE}" type="pres">
      <dgm:prSet presAssocID="{CC59E214-7B3A-409F-89EB-2DDEF2CA96F1}" presName="Name0" presStyleCnt="0">
        <dgm:presLayoutVars>
          <dgm:chMax val="7"/>
          <dgm:chPref val="7"/>
          <dgm:dir/>
        </dgm:presLayoutVars>
      </dgm:prSet>
      <dgm:spPr/>
    </dgm:pt>
    <dgm:pt modelId="{8137A836-6672-4274-9268-71542D5A464E}" type="pres">
      <dgm:prSet presAssocID="{CC59E214-7B3A-409F-89EB-2DDEF2CA96F1}" presName="Name1" presStyleCnt="0"/>
      <dgm:spPr/>
    </dgm:pt>
    <dgm:pt modelId="{6FBA431B-1FC9-4CD3-B4F9-1828E03CEB9D}" type="pres">
      <dgm:prSet presAssocID="{D357B004-25C0-4B32-974D-A712534CE696}" presName="picture_1" presStyleCnt="0"/>
      <dgm:spPr/>
    </dgm:pt>
    <dgm:pt modelId="{5215EA0B-5C53-4F63-800C-1973095DE679}" type="pres">
      <dgm:prSet presAssocID="{D357B004-25C0-4B32-974D-A712534CE696}" presName="pictureRepeatNode" presStyleLbl="alignImgPlace1" presStyleIdx="0" presStyleCnt="1" custLinFactNeighborX="1957" custLinFactNeighborY="-6512"/>
      <dgm:spPr/>
    </dgm:pt>
    <dgm:pt modelId="{03D918B2-C146-4D71-9557-694EABCF1DC9}" type="pres">
      <dgm:prSet presAssocID="{AD5BA70E-CABA-470D-8340-493B7F473C98}" presName="text_1" presStyleLbl="node1" presStyleIdx="0" presStyleCnt="0" custScaleX="235036" custScaleY="145584" custLinFactNeighborX="3058" custLinFactNeighborY="57704">
        <dgm:presLayoutVars>
          <dgm:bulletEnabled val="1"/>
        </dgm:presLayoutVars>
      </dgm:prSet>
      <dgm:spPr/>
    </dgm:pt>
  </dgm:ptLst>
  <dgm:cxnLst>
    <dgm:cxn modelId="{7B187621-8D48-4ABF-BAF9-BEDF5CC11D59}" type="presOf" srcId="{D357B004-25C0-4B32-974D-A712534CE696}" destId="{5215EA0B-5C53-4F63-800C-1973095DE679}" srcOrd="0" destOrd="0" presId="urn:microsoft.com/office/officeart/2008/layout/CircularPictureCallout"/>
    <dgm:cxn modelId="{DD09D481-6777-4C2C-9963-770BE21A38BA}" srcId="{CC59E214-7B3A-409F-89EB-2DDEF2CA96F1}" destId="{AD5BA70E-CABA-470D-8340-493B7F473C98}" srcOrd="0" destOrd="0" parTransId="{3129E4FD-2BE6-4C85-859A-3817F718C595}" sibTransId="{D357B004-25C0-4B32-974D-A712534CE696}"/>
    <dgm:cxn modelId="{8857D3A4-91A3-45F7-9239-C3AEF5240423}" type="presOf" srcId="{AD5BA70E-CABA-470D-8340-493B7F473C98}" destId="{03D918B2-C146-4D71-9557-694EABCF1DC9}" srcOrd="0" destOrd="0" presId="urn:microsoft.com/office/officeart/2008/layout/CircularPictureCallout"/>
    <dgm:cxn modelId="{6207F3FD-9799-4E4F-8D60-6FF50C7885C6}" type="presOf" srcId="{CC59E214-7B3A-409F-89EB-2DDEF2CA96F1}" destId="{A975BFDC-F3AC-4B62-91B5-777BBBA9DBDE}" srcOrd="0" destOrd="0" presId="urn:microsoft.com/office/officeart/2008/layout/CircularPictureCallout"/>
    <dgm:cxn modelId="{2692AE34-47D7-4922-92C4-286A759D7FCD}" type="presParOf" srcId="{A975BFDC-F3AC-4B62-91B5-777BBBA9DBDE}" destId="{8137A836-6672-4274-9268-71542D5A464E}" srcOrd="0" destOrd="0" presId="urn:microsoft.com/office/officeart/2008/layout/CircularPictureCallout"/>
    <dgm:cxn modelId="{E69AE5A0-1CB4-4AD0-B5F4-AF3E047F0C57}" type="presParOf" srcId="{8137A836-6672-4274-9268-71542D5A464E}" destId="{6FBA431B-1FC9-4CD3-B4F9-1828E03CEB9D}" srcOrd="0" destOrd="0" presId="urn:microsoft.com/office/officeart/2008/layout/CircularPictureCallout"/>
    <dgm:cxn modelId="{8EC99C83-75A7-4EA5-B702-85CA023C9721}" type="presParOf" srcId="{6FBA431B-1FC9-4CD3-B4F9-1828E03CEB9D}" destId="{5215EA0B-5C53-4F63-800C-1973095DE679}" srcOrd="0" destOrd="0" presId="urn:microsoft.com/office/officeart/2008/layout/CircularPictureCallout"/>
    <dgm:cxn modelId="{445B36C9-FA68-44D2-BB76-6C36EDC8425D}" type="presParOf" srcId="{8137A836-6672-4274-9268-71542D5A464E}" destId="{03D918B2-C146-4D71-9557-694EABCF1DC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6F571C-15CB-428E-AC5A-B9381FB242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E7974F-D094-4FFE-943C-3FDB995E0B12}">
      <dgm:prSet phldrT="[Testo]"/>
      <dgm:spPr/>
      <dgm:t>
        <a:bodyPr/>
        <a:lstStyle/>
        <a:p>
          <a:r>
            <a:rPr lang="it-IT" dirty="0"/>
            <a:t>Introduzione</a:t>
          </a:r>
        </a:p>
      </dgm:t>
    </dgm:pt>
    <dgm:pt modelId="{C726D78F-C3CD-4242-92E2-F4950CB8C669}" type="parTrans" cxnId="{44CA227D-8833-4F1A-B5AD-1809D497DADC}">
      <dgm:prSet/>
      <dgm:spPr/>
      <dgm:t>
        <a:bodyPr/>
        <a:lstStyle/>
        <a:p>
          <a:endParaRPr lang="it-IT"/>
        </a:p>
      </dgm:t>
    </dgm:pt>
    <dgm:pt modelId="{5A2774F7-3793-4E59-BDA1-BC0F7B5941A3}" type="sibTrans" cxnId="{44CA227D-8833-4F1A-B5AD-1809D497DADC}">
      <dgm:prSet/>
      <dgm:spPr/>
      <dgm:t>
        <a:bodyPr/>
        <a:lstStyle/>
        <a:p>
          <a:endParaRPr lang="it-IT"/>
        </a:p>
      </dgm:t>
    </dgm:pt>
    <dgm:pt modelId="{0447D6AA-F82E-4CBB-87FA-7FBCEA64EFA5}">
      <dgm:prSet phldrT="[Testo]"/>
      <dgm:spPr/>
      <dgm:t>
        <a:bodyPr/>
        <a:lstStyle/>
        <a:p>
          <a:r>
            <a:rPr lang="it-IT" dirty="0"/>
            <a:t>Il Caso di Studio</a:t>
          </a:r>
        </a:p>
      </dgm:t>
    </dgm:pt>
    <dgm:pt modelId="{D9F68583-85C5-4791-9E43-A446A533B337}" type="parTrans" cxnId="{AAA1C61B-518E-46F3-B037-F5B3CA891085}">
      <dgm:prSet/>
      <dgm:spPr/>
      <dgm:t>
        <a:bodyPr/>
        <a:lstStyle/>
        <a:p>
          <a:endParaRPr lang="it-IT"/>
        </a:p>
      </dgm:t>
    </dgm:pt>
    <dgm:pt modelId="{E17D8774-14F3-4F27-B3BE-0271A88F7E35}" type="sibTrans" cxnId="{AAA1C61B-518E-46F3-B037-F5B3CA891085}">
      <dgm:prSet/>
      <dgm:spPr/>
      <dgm:t>
        <a:bodyPr/>
        <a:lstStyle/>
        <a:p>
          <a:endParaRPr lang="it-IT"/>
        </a:p>
      </dgm:t>
    </dgm:pt>
    <dgm:pt modelId="{765735B4-A4FB-41AE-B6DF-E380AD08841C}">
      <dgm:prSet phldrT="[Testo]"/>
      <dgm:spPr/>
      <dgm:t>
        <a:bodyPr/>
        <a:lstStyle/>
        <a:p>
          <a:r>
            <a:rPr lang="it-IT" dirty="0"/>
            <a:t>Progettazione</a:t>
          </a:r>
        </a:p>
      </dgm:t>
    </dgm:pt>
    <dgm:pt modelId="{C59C5DC5-89A9-4FAD-B0AE-E5F7B762D664}" type="parTrans" cxnId="{060ACDCA-7BBB-42B9-8EEB-FBD3A5A76134}">
      <dgm:prSet/>
      <dgm:spPr/>
      <dgm:t>
        <a:bodyPr/>
        <a:lstStyle/>
        <a:p>
          <a:endParaRPr lang="it-IT"/>
        </a:p>
      </dgm:t>
    </dgm:pt>
    <dgm:pt modelId="{3B7F56EA-347A-40FD-B222-E36F248BC73F}" type="sibTrans" cxnId="{060ACDCA-7BBB-42B9-8EEB-FBD3A5A76134}">
      <dgm:prSet/>
      <dgm:spPr/>
      <dgm:t>
        <a:bodyPr/>
        <a:lstStyle/>
        <a:p>
          <a:endParaRPr lang="it-IT"/>
        </a:p>
      </dgm:t>
    </dgm:pt>
    <dgm:pt modelId="{17F0DBD9-D02A-4108-934E-E3139A4FCE39}">
      <dgm:prSet/>
      <dgm:spPr/>
      <dgm:t>
        <a:bodyPr/>
        <a:lstStyle/>
        <a:p>
          <a:r>
            <a:rPr lang="it-IT" dirty="0"/>
            <a:t>Implementazione</a:t>
          </a:r>
        </a:p>
      </dgm:t>
    </dgm:pt>
    <dgm:pt modelId="{2DC1700B-A754-4C0B-B888-44312B2DCCB6}" type="parTrans" cxnId="{5CED7EF8-DB94-40AD-BE18-1901A59F50E1}">
      <dgm:prSet/>
      <dgm:spPr/>
      <dgm:t>
        <a:bodyPr/>
        <a:lstStyle/>
        <a:p>
          <a:endParaRPr lang="it-IT"/>
        </a:p>
      </dgm:t>
    </dgm:pt>
    <dgm:pt modelId="{3D0667F3-9855-4CE3-877B-D501A4C07B7B}" type="sibTrans" cxnId="{5CED7EF8-DB94-40AD-BE18-1901A59F50E1}">
      <dgm:prSet/>
      <dgm:spPr/>
      <dgm:t>
        <a:bodyPr/>
        <a:lstStyle/>
        <a:p>
          <a:endParaRPr lang="it-IT"/>
        </a:p>
      </dgm:t>
    </dgm:pt>
    <dgm:pt modelId="{5AEE2106-6834-4C38-960C-94B544F4339C}">
      <dgm:prSet/>
      <dgm:spPr/>
      <dgm:t>
        <a:bodyPr/>
        <a:lstStyle/>
        <a:p>
          <a:r>
            <a:rPr lang="it-IT" dirty="0"/>
            <a:t>Confronto</a:t>
          </a:r>
        </a:p>
      </dgm:t>
    </dgm:pt>
    <dgm:pt modelId="{A48345EB-EAC4-4970-8048-0F3D7923E5FC}" type="parTrans" cxnId="{497BFBA6-C008-4424-A81E-038F04553DCD}">
      <dgm:prSet/>
      <dgm:spPr/>
      <dgm:t>
        <a:bodyPr/>
        <a:lstStyle/>
        <a:p>
          <a:endParaRPr lang="it-IT"/>
        </a:p>
      </dgm:t>
    </dgm:pt>
    <dgm:pt modelId="{14CDC6E9-1FC0-432A-A783-6312D057AF40}" type="sibTrans" cxnId="{497BFBA6-C008-4424-A81E-038F04553DCD}">
      <dgm:prSet/>
      <dgm:spPr/>
      <dgm:t>
        <a:bodyPr/>
        <a:lstStyle/>
        <a:p>
          <a:endParaRPr lang="it-IT"/>
        </a:p>
      </dgm:t>
    </dgm:pt>
    <dgm:pt modelId="{F0A6B18E-E83D-4738-ACD2-51B2C2721104}">
      <dgm:prSet/>
      <dgm:spPr>
        <a:solidFill>
          <a:srgbClr val="4FBCD6"/>
        </a:solidFill>
      </dgm:spPr>
      <dgm:t>
        <a:bodyPr/>
        <a:lstStyle/>
        <a:p>
          <a:r>
            <a:rPr lang="it-IT" dirty="0"/>
            <a:t>Conclusione </a:t>
          </a:r>
        </a:p>
      </dgm:t>
    </dgm:pt>
    <dgm:pt modelId="{E6428DAD-1F4B-4EDD-9779-441C4FDCE4AF}" type="parTrans" cxnId="{BD4CB29F-65D9-4693-9E96-331C06D548EF}">
      <dgm:prSet/>
      <dgm:spPr/>
      <dgm:t>
        <a:bodyPr/>
        <a:lstStyle/>
        <a:p>
          <a:endParaRPr lang="it-IT"/>
        </a:p>
      </dgm:t>
    </dgm:pt>
    <dgm:pt modelId="{A952A31D-4051-4FC4-B13B-E33CE91D8420}" type="sibTrans" cxnId="{BD4CB29F-65D9-4693-9E96-331C06D548EF}">
      <dgm:prSet/>
      <dgm:spPr/>
      <dgm:t>
        <a:bodyPr/>
        <a:lstStyle/>
        <a:p>
          <a:endParaRPr lang="it-IT"/>
        </a:p>
      </dgm:t>
    </dgm:pt>
    <dgm:pt modelId="{E5690E3D-45F9-4FB6-81D5-EA995F3154BB}">
      <dgm:prSet/>
      <dgm:spPr/>
      <dgm:t>
        <a:bodyPr/>
        <a:lstStyle/>
        <a:p>
          <a:r>
            <a:rPr lang="it-IT" dirty="0"/>
            <a:t>Tecnologie Utilizzate</a:t>
          </a:r>
        </a:p>
      </dgm:t>
    </dgm:pt>
    <dgm:pt modelId="{54A1085F-CCA4-4ADF-9AF8-B1BF86A777E2}" type="parTrans" cxnId="{B6349C5C-6D96-4C62-A4E5-24782A74CFE0}">
      <dgm:prSet/>
      <dgm:spPr/>
      <dgm:t>
        <a:bodyPr/>
        <a:lstStyle/>
        <a:p>
          <a:endParaRPr lang="it-IT"/>
        </a:p>
      </dgm:t>
    </dgm:pt>
    <dgm:pt modelId="{EAA12848-473F-4568-80BE-D7D7FADB0C60}" type="sibTrans" cxnId="{B6349C5C-6D96-4C62-A4E5-24782A74CFE0}">
      <dgm:prSet/>
      <dgm:spPr/>
      <dgm:t>
        <a:bodyPr/>
        <a:lstStyle/>
        <a:p>
          <a:endParaRPr lang="it-IT"/>
        </a:p>
      </dgm:t>
    </dgm:pt>
    <dgm:pt modelId="{89E67ED1-DBF0-48C0-AB7D-7487A68A7F38}" type="pres">
      <dgm:prSet presAssocID="{626F571C-15CB-428E-AC5A-B9381FB242DF}" presName="Name0" presStyleCnt="0">
        <dgm:presLayoutVars>
          <dgm:chMax val="7"/>
          <dgm:chPref val="7"/>
          <dgm:dir/>
        </dgm:presLayoutVars>
      </dgm:prSet>
      <dgm:spPr/>
    </dgm:pt>
    <dgm:pt modelId="{C60C52EC-5039-4DCF-BB60-918FF11917EE}" type="pres">
      <dgm:prSet presAssocID="{626F571C-15CB-428E-AC5A-B9381FB242DF}" presName="Name1" presStyleCnt="0"/>
      <dgm:spPr/>
    </dgm:pt>
    <dgm:pt modelId="{BDB51D8D-06C4-4B49-86F8-8E6992F7F338}" type="pres">
      <dgm:prSet presAssocID="{626F571C-15CB-428E-AC5A-B9381FB242DF}" presName="cycle" presStyleCnt="0"/>
      <dgm:spPr/>
    </dgm:pt>
    <dgm:pt modelId="{2F5F0223-C390-4EF7-B5A8-68EEDADF25A9}" type="pres">
      <dgm:prSet presAssocID="{626F571C-15CB-428E-AC5A-B9381FB242DF}" presName="srcNode" presStyleLbl="node1" presStyleIdx="0" presStyleCnt="7"/>
      <dgm:spPr/>
    </dgm:pt>
    <dgm:pt modelId="{6E0F3123-636C-4B9D-86A5-DED4FB842A1C}" type="pres">
      <dgm:prSet presAssocID="{626F571C-15CB-428E-AC5A-B9381FB242DF}" presName="conn" presStyleLbl="parChTrans1D2" presStyleIdx="0" presStyleCnt="1"/>
      <dgm:spPr/>
    </dgm:pt>
    <dgm:pt modelId="{C807FD84-CB7E-4E3C-8E8D-5F09B2F83B0B}" type="pres">
      <dgm:prSet presAssocID="{626F571C-15CB-428E-AC5A-B9381FB242DF}" presName="extraNode" presStyleLbl="node1" presStyleIdx="0" presStyleCnt="7"/>
      <dgm:spPr/>
    </dgm:pt>
    <dgm:pt modelId="{EC6F3DBC-7C53-4E4F-BDCA-8FFA2E681394}" type="pres">
      <dgm:prSet presAssocID="{626F571C-15CB-428E-AC5A-B9381FB242DF}" presName="dstNode" presStyleLbl="node1" presStyleIdx="0" presStyleCnt="7"/>
      <dgm:spPr/>
    </dgm:pt>
    <dgm:pt modelId="{8CD7DEA5-7DAE-4953-8EA8-2356CE92281B}" type="pres">
      <dgm:prSet presAssocID="{84E7974F-D094-4FFE-943C-3FDB995E0B12}" presName="text_1" presStyleLbl="node1" presStyleIdx="0" presStyleCnt="7">
        <dgm:presLayoutVars>
          <dgm:bulletEnabled val="1"/>
        </dgm:presLayoutVars>
      </dgm:prSet>
      <dgm:spPr/>
    </dgm:pt>
    <dgm:pt modelId="{C1BE73D1-A9A8-4F56-ABA7-68AC5B0E7347}" type="pres">
      <dgm:prSet presAssocID="{84E7974F-D094-4FFE-943C-3FDB995E0B12}" presName="accent_1" presStyleCnt="0"/>
      <dgm:spPr/>
    </dgm:pt>
    <dgm:pt modelId="{8985C022-AAE9-4CB4-8E24-0F039A3B6DAD}" type="pres">
      <dgm:prSet presAssocID="{84E7974F-D094-4FFE-943C-3FDB995E0B12}" presName="accentRepeatNode" presStyleLbl="solidFgAcc1" presStyleIdx="0" presStyleCnt="7"/>
      <dgm:spPr/>
    </dgm:pt>
    <dgm:pt modelId="{25632022-857F-48BA-99B1-F997F4720DE0}" type="pres">
      <dgm:prSet presAssocID="{0447D6AA-F82E-4CBB-87FA-7FBCEA64EFA5}" presName="text_2" presStyleLbl="node1" presStyleIdx="1" presStyleCnt="7" custLinFactNeighborX="-134" custLinFactNeighborY="0">
        <dgm:presLayoutVars>
          <dgm:bulletEnabled val="1"/>
        </dgm:presLayoutVars>
      </dgm:prSet>
      <dgm:spPr/>
    </dgm:pt>
    <dgm:pt modelId="{08E6B8A6-92C0-4777-8F96-4057DDA433B7}" type="pres">
      <dgm:prSet presAssocID="{0447D6AA-F82E-4CBB-87FA-7FBCEA64EFA5}" presName="accent_2" presStyleCnt="0"/>
      <dgm:spPr/>
    </dgm:pt>
    <dgm:pt modelId="{94CC08B1-FDDA-4C4D-8C52-5511519BF1B0}" type="pres">
      <dgm:prSet presAssocID="{0447D6AA-F82E-4CBB-87FA-7FBCEA64EFA5}" presName="accentRepeatNode" presStyleLbl="solidFgAcc1" presStyleIdx="1" presStyleCnt="7"/>
      <dgm:spPr/>
    </dgm:pt>
    <dgm:pt modelId="{B1280DB3-FE3F-4DEB-91EA-1D4AB5261F73}" type="pres">
      <dgm:prSet presAssocID="{E5690E3D-45F9-4FB6-81D5-EA995F3154BB}" presName="text_3" presStyleLbl="node1" presStyleIdx="2" presStyleCnt="7">
        <dgm:presLayoutVars>
          <dgm:bulletEnabled val="1"/>
        </dgm:presLayoutVars>
      </dgm:prSet>
      <dgm:spPr/>
    </dgm:pt>
    <dgm:pt modelId="{41B8444C-03BC-4515-9238-2A4AD65B17B0}" type="pres">
      <dgm:prSet presAssocID="{E5690E3D-45F9-4FB6-81D5-EA995F3154BB}" presName="accent_3" presStyleCnt="0"/>
      <dgm:spPr/>
    </dgm:pt>
    <dgm:pt modelId="{D9FD0B76-3865-4C01-BD1C-CE1E822D1C06}" type="pres">
      <dgm:prSet presAssocID="{E5690E3D-45F9-4FB6-81D5-EA995F3154BB}" presName="accentRepeatNode" presStyleLbl="solidFgAcc1" presStyleIdx="2" presStyleCnt="7"/>
      <dgm:spPr/>
    </dgm:pt>
    <dgm:pt modelId="{8317242C-7C25-4364-9E6D-03D2A2992F1E}" type="pres">
      <dgm:prSet presAssocID="{765735B4-A4FB-41AE-B6DF-E380AD08841C}" presName="text_4" presStyleLbl="node1" presStyleIdx="3" presStyleCnt="7">
        <dgm:presLayoutVars>
          <dgm:bulletEnabled val="1"/>
        </dgm:presLayoutVars>
      </dgm:prSet>
      <dgm:spPr/>
    </dgm:pt>
    <dgm:pt modelId="{A2B934CC-4C63-4488-ADF7-C04E1022229A}" type="pres">
      <dgm:prSet presAssocID="{765735B4-A4FB-41AE-B6DF-E380AD08841C}" presName="accent_4" presStyleCnt="0"/>
      <dgm:spPr/>
    </dgm:pt>
    <dgm:pt modelId="{A743926D-6C99-4E9F-8DE2-DCA46975EB97}" type="pres">
      <dgm:prSet presAssocID="{765735B4-A4FB-41AE-B6DF-E380AD08841C}" presName="accentRepeatNode" presStyleLbl="solidFgAcc1" presStyleIdx="3" presStyleCnt="7"/>
      <dgm:spPr/>
    </dgm:pt>
    <dgm:pt modelId="{95CA19F1-5E8C-4A06-9220-DC16722154F9}" type="pres">
      <dgm:prSet presAssocID="{17F0DBD9-D02A-4108-934E-E3139A4FCE39}" presName="text_5" presStyleLbl="node1" presStyleIdx="4" presStyleCnt="7">
        <dgm:presLayoutVars>
          <dgm:bulletEnabled val="1"/>
        </dgm:presLayoutVars>
      </dgm:prSet>
      <dgm:spPr/>
    </dgm:pt>
    <dgm:pt modelId="{B01AF92E-F3DA-4871-A463-3EEDE6BC734D}" type="pres">
      <dgm:prSet presAssocID="{17F0DBD9-D02A-4108-934E-E3139A4FCE39}" presName="accent_5" presStyleCnt="0"/>
      <dgm:spPr/>
    </dgm:pt>
    <dgm:pt modelId="{F7567ABB-2D69-47F1-96D2-D4B5CA2F009C}" type="pres">
      <dgm:prSet presAssocID="{17F0DBD9-D02A-4108-934E-E3139A4FCE39}" presName="accentRepeatNode" presStyleLbl="solidFgAcc1" presStyleIdx="4" presStyleCnt="7"/>
      <dgm:spPr/>
    </dgm:pt>
    <dgm:pt modelId="{2EE9946D-69EE-464C-8A5A-115BE3E5C12A}" type="pres">
      <dgm:prSet presAssocID="{5AEE2106-6834-4C38-960C-94B544F4339C}" presName="text_6" presStyleLbl="node1" presStyleIdx="5" presStyleCnt="7">
        <dgm:presLayoutVars>
          <dgm:bulletEnabled val="1"/>
        </dgm:presLayoutVars>
      </dgm:prSet>
      <dgm:spPr/>
    </dgm:pt>
    <dgm:pt modelId="{511838C3-8C1A-483F-B996-FC5B8CA32601}" type="pres">
      <dgm:prSet presAssocID="{5AEE2106-6834-4C38-960C-94B544F4339C}" presName="accent_6" presStyleCnt="0"/>
      <dgm:spPr/>
    </dgm:pt>
    <dgm:pt modelId="{E8AFFDA0-27BC-4F38-880A-1277F57E8EF0}" type="pres">
      <dgm:prSet presAssocID="{5AEE2106-6834-4C38-960C-94B544F4339C}" presName="accentRepeatNode" presStyleLbl="solidFgAcc1" presStyleIdx="5" presStyleCnt="7"/>
      <dgm:spPr/>
    </dgm:pt>
    <dgm:pt modelId="{CC30E7A8-CDED-4E41-99CC-41A81B3473E7}" type="pres">
      <dgm:prSet presAssocID="{F0A6B18E-E83D-4738-ACD2-51B2C2721104}" presName="text_7" presStyleLbl="node1" presStyleIdx="6" presStyleCnt="7">
        <dgm:presLayoutVars>
          <dgm:bulletEnabled val="1"/>
        </dgm:presLayoutVars>
      </dgm:prSet>
      <dgm:spPr/>
    </dgm:pt>
    <dgm:pt modelId="{BB19B1F0-8BB2-41B7-88AE-CB5499276AC4}" type="pres">
      <dgm:prSet presAssocID="{F0A6B18E-E83D-4738-ACD2-51B2C2721104}" presName="accent_7" presStyleCnt="0"/>
      <dgm:spPr/>
    </dgm:pt>
    <dgm:pt modelId="{A33DD2F5-E143-443F-90B4-197B421F8001}" type="pres">
      <dgm:prSet presAssocID="{F0A6B18E-E83D-4738-ACD2-51B2C2721104}" presName="accentRepeatNode" presStyleLbl="solidFgAcc1" presStyleIdx="6" presStyleCnt="7"/>
      <dgm:spPr/>
    </dgm:pt>
  </dgm:ptLst>
  <dgm:cxnLst>
    <dgm:cxn modelId="{AAA1C61B-518E-46F3-B037-F5B3CA891085}" srcId="{626F571C-15CB-428E-AC5A-B9381FB242DF}" destId="{0447D6AA-F82E-4CBB-87FA-7FBCEA64EFA5}" srcOrd="1" destOrd="0" parTransId="{D9F68583-85C5-4791-9E43-A446A533B337}" sibTransId="{E17D8774-14F3-4F27-B3BE-0271A88F7E35}"/>
    <dgm:cxn modelId="{83CF242F-9258-4490-A2F5-1839ED7996F2}" type="presOf" srcId="{5AEE2106-6834-4C38-960C-94B544F4339C}" destId="{2EE9946D-69EE-464C-8A5A-115BE3E5C12A}" srcOrd="0" destOrd="0" presId="urn:microsoft.com/office/officeart/2008/layout/VerticalCurvedList"/>
    <dgm:cxn modelId="{B6349C5C-6D96-4C62-A4E5-24782A74CFE0}" srcId="{626F571C-15CB-428E-AC5A-B9381FB242DF}" destId="{E5690E3D-45F9-4FB6-81D5-EA995F3154BB}" srcOrd="2" destOrd="0" parTransId="{54A1085F-CCA4-4ADF-9AF8-B1BF86A777E2}" sibTransId="{EAA12848-473F-4568-80BE-D7D7FADB0C60}"/>
    <dgm:cxn modelId="{5319D865-EDDF-4D65-BC9C-400E2F8EE773}" type="presOf" srcId="{17F0DBD9-D02A-4108-934E-E3139A4FCE39}" destId="{95CA19F1-5E8C-4A06-9220-DC16722154F9}" srcOrd="0" destOrd="0" presId="urn:microsoft.com/office/officeart/2008/layout/VerticalCurvedList"/>
    <dgm:cxn modelId="{7165FB68-3CDB-446E-84A4-50993B7329E5}" type="presOf" srcId="{765735B4-A4FB-41AE-B6DF-E380AD08841C}" destId="{8317242C-7C25-4364-9E6D-03D2A2992F1E}" srcOrd="0" destOrd="0" presId="urn:microsoft.com/office/officeart/2008/layout/VerticalCurvedList"/>
    <dgm:cxn modelId="{0227C54D-2671-4119-B571-C9145932BACE}" type="presOf" srcId="{626F571C-15CB-428E-AC5A-B9381FB242DF}" destId="{89E67ED1-DBF0-48C0-AB7D-7487A68A7F38}" srcOrd="0" destOrd="0" presId="urn:microsoft.com/office/officeart/2008/layout/VerticalCurvedList"/>
    <dgm:cxn modelId="{09D8F56D-D0D8-4C44-BF4B-94F3B3464499}" type="presOf" srcId="{84E7974F-D094-4FFE-943C-3FDB995E0B12}" destId="{8CD7DEA5-7DAE-4953-8EA8-2356CE92281B}" srcOrd="0" destOrd="0" presId="urn:microsoft.com/office/officeart/2008/layout/VerticalCurvedList"/>
    <dgm:cxn modelId="{B79D2D7B-4B42-414B-A45C-A8969A5C4B10}" type="presOf" srcId="{E5690E3D-45F9-4FB6-81D5-EA995F3154BB}" destId="{B1280DB3-FE3F-4DEB-91EA-1D4AB5261F73}" srcOrd="0" destOrd="0" presId="urn:microsoft.com/office/officeart/2008/layout/VerticalCurvedList"/>
    <dgm:cxn modelId="{44CA227D-8833-4F1A-B5AD-1809D497DADC}" srcId="{626F571C-15CB-428E-AC5A-B9381FB242DF}" destId="{84E7974F-D094-4FFE-943C-3FDB995E0B12}" srcOrd="0" destOrd="0" parTransId="{C726D78F-C3CD-4242-92E2-F4950CB8C669}" sibTransId="{5A2774F7-3793-4E59-BDA1-BC0F7B5941A3}"/>
    <dgm:cxn modelId="{BD4CB29F-65D9-4693-9E96-331C06D548EF}" srcId="{626F571C-15CB-428E-AC5A-B9381FB242DF}" destId="{F0A6B18E-E83D-4738-ACD2-51B2C2721104}" srcOrd="6" destOrd="0" parTransId="{E6428DAD-1F4B-4EDD-9779-441C4FDCE4AF}" sibTransId="{A952A31D-4051-4FC4-B13B-E33CE91D8420}"/>
    <dgm:cxn modelId="{497BFBA6-C008-4424-A81E-038F04553DCD}" srcId="{626F571C-15CB-428E-AC5A-B9381FB242DF}" destId="{5AEE2106-6834-4C38-960C-94B544F4339C}" srcOrd="5" destOrd="0" parTransId="{A48345EB-EAC4-4970-8048-0F3D7923E5FC}" sibTransId="{14CDC6E9-1FC0-432A-A783-6312D057AF40}"/>
    <dgm:cxn modelId="{A3280EA8-B50F-47CF-8942-45562F73B4F3}" type="presOf" srcId="{5A2774F7-3793-4E59-BDA1-BC0F7B5941A3}" destId="{6E0F3123-636C-4B9D-86A5-DED4FB842A1C}" srcOrd="0" destOrd="0" presId="urn:microsoft.com/office/officeart/2008/layout/VerticalCurvedList"/>
    <dgm:cxn modelId="{82E1DBB0-8DF8-45AE-B739-D565C4DC5B9B}" type="presOf" srcId="{0447D6AA-F82E-4CBB-87FA-7FBCEA64EFA5}" destId="{25632022-857F-48BA-99B1-F997F4720DE0}" srcOrd="0" destOrd="0" presId="urn:microsoft.com/office/officeart/2008/layout/VerticalCurvedList"/>
    <dgm:cxn modelId="{060ACDCA-7BBB-42B9-8EEB-FBD3A5A76134}" srcId="{626F571C-15CB-428E-AC5A-B9381FB242DF}" destId="{765735B4-A4FB-41AE-B6DF-E380AD08841C}" srcOrd="3" destOrd="0" parTransId="{C59C5DC5-89A9-4FAD-B0AE-E5F7B762D664}" sibTransId="{3B7F56EA-347A-40FD-B222-E36F248BC73F}"/>
    <dgm:cxn modelId="{D0442FD1-E253-4A41-A0C4-0535254581D8}" type="presOf" srcId="{F0A6B18E-E83D-4738-ACD2-51B2C2721104}" destId="{CC30E7A8-CDED-4E41-99CC-41A81B3473E7}" srcOrd="0" destOrd="0" presId="urn:microsoft.com/office/officeart/2008/layout/VerticalCurvedList"/>
    <dgm:cxn modelId="{5CED7EF8-DB94-40AD-BE18-1901A59F50E1}" srcId="{626F571C-15CB-428E-AC5A-B9381FB242DF}" destId="{17F0DBD9-D02A-4108-934E-E3139A4FCE39}" srcOrd="4" destOrd="0" parTransId="{2DC1700B-A754-4C0B-B888-44312B2DCCB6}" sibTransId="{3D0667F3-9855-4CE3-877B-D501A4C07B7B}"/>
    <dgm:cxn modelId="{DD5549C5-4962-4496-912C-C656791124A4}" type="presParOf" srcId="{89E67ED1-DBF0-48C0-AB7D-7487A68A7F38}" destId="{C60C52EC-5039-4DCF-BB60-918FF11917EE}" srcOrd="0" destOrd="0" presId="urn:microsoft.com/office/officeart/2008/layout/VerticalCurvedList"/>
    <dgm:cxn modelId="{2071A555-7B42-4B16-ABAE-469B7B48724F}" type="presParOf" srcId="{C60C52EC-5039-4DCF-BB60-918FF11917EE}" destId="{BDB51D8D-06C4-4B49-86F8-8E6992F7F338}" srcOrd="0" destOrd="0" presId="urn:microsoft.com/office/officeart/2008/layout/VerticalCurvedList"/>
    <dgm:cxn modelId="{861D4405-F984-49C2-9CD9-A28F0B99504F}" type="presParOf" srcId="{BDB51D8D-06C4-4B49-86F8-8E6992F7F338}" destId="{2F5F0223-C390-4EF7-B5A8-68EEDADF25A9}" srcOrd="0" destOrd="0" presId="urn:microsoft.com/office/officeart/2008/layout/VerticalCurvedList"/>
    <dgm:cxn modelId="{10B198EE-9955-4802-8453-019BC19C3620}" type="presParOf" srcId="{BDB51D8D-06C4-4B49-86F8-8E6992F7F338}" destId="{6E0F3123-636C-4B9D-86A5-DED4FB842A1C}" srcOrd="1" destOrd="0" presId="urn:microsoft.com/office/officeart/2008/layout/VerticalCurvedList"/>
    <dgm:cxn modelId="{EC65374E-EB45-464A-80A2-71718B2FC43D}" type="presParOf" srcId="{BDB51D8D-06C4-4B49-86F8-8E6992F7F338}" destId="{C807FD84-CB7E-4E3C-8E8D-5F09B2F83B0B}" srcOrd="2" destOrd="0" presId="urn:microsoft.com/office/officeart/2008/layout/VerticalCurvedList"/>
    <dgm:cxn modelId="{F7D6D989-CB97-4ED8-86ED-F9287E60EB0B}" type="presParOf" srcId="{BDB51D8D-06C4-4B49-86F8-8E6992F7F338}" destId="{EC6F3DBC-7C53-4E4F-BDCA-8FFA2E681394}" srcOrd="3" destOrd="0" presId="urn:microsoft.com/office/officeart/2008/layout/VerticalCurvedList"/>
    <dgm:cxn modelId="{7E8F8B0D-E28B-453C-8F9F-BD2C10597D17}" type="presParOf" srcId="{C60C52EC-5039-4DCF-BB60-918FF11917EE}" destId="{8CD7DEA5-7DAE-4953-8EA8-2356CE92281B}" srcOrd="1" destOrd="0" presId="urn:microsoft.com/office/officeart/2008/layout/VerticalCurvedList"/>
    <dgm:cxn modelId="{ED8FA1A4-8C71-468A-9216-CC58DF327D33}" type="presParOf" srcId="{C60C52EC-5039-4DCF-BB60-918FF11917EE}" destId="{C1BE73D1-A9A8-4F56-ABA7-68AC5B0E7347}" srcOrd="2" destOrd="0" presId="urn:microsoft.com/office/officeart/2008/layout/VerticalCurvedList"/>
    <dgm:cxn modelId="{7A3C07D6-4B52-4C55-9F50-7A8339711057}" type="presParOf" srcId="{C1BE73D1-A9A8-4F56-ABA7-68AC5B0E7347}" destId="{8985C022-AAE9-4CB4-8E24-0F039A3B6DAD}" srcOrd="0" destOrd="0" presId="urn:microsoft.com/office/officeart/2008/layout/VerticalCurvedList"/>
    <dgm:cxn modelId="{5E1F5ECF-5F91-40AD-9333-7B211F525280}" type="presParOf" srcId="{C60C52EC-5039-4DCF-BB60-918FF11917EE}" destId="{25632022-857F-48BA-99B1-F997F4720DE0}" srcOrd="3" destOrd="0" presId="urn:microsoft.com/office/officeart/2008/layout/VerticalCurvedList"/>
    <dgm:cxn modelId="{C1EA70D1-A722-4E3B-9F31-4E60F607C4AA}" type="presParOf" srcId="{C60C52EC-5039-4DCF-BB60-918FF11917EE}" destId="{08E6B8A6-92C0-4777-8F96-4057DDA433B7}" srcOrd="4" destOrd="0" presId="urn:microsoft.com/office/officeart/2008/layout/VerticalCurvedList"/>
    <dgm:cxn modelId="{DE6AF81D-0FF2-4AA3-B866-C1376BD16A0D}" type="presParOf" srcId="{08E6B8A6-92C0-4777-8F96-4057DDA433B7}" destId="{94CC08B1-FDDA-4C4D-8C52-5511519BF1B0}" srcOrd="0" destOrd="0" presId="urn:microsoft.com/office/officeart/2008/layout/VerticalCurvedList"/>
    <dgm:cxn modelId="{24B47CD0-DB49-4BE7-A473-62AF5C69BDA8}" type="presParOf" srcId="{C60C52EC-5039-4DCF-BB60-918FF11917EE}" destId="{B1280DB3-FE3F-4DEB-91EA-1D4AB5261F73}" srcOrd="5" destOrd="0" presId="urn:microsoft.com/office/officeart/2008/layout/VerticalCurvedList"/>
    <dgm:cxn modelId="{59F34C93-E104-4127-83DE-3779C6F4EFB4}" type="presParOf" srcId="{C60C52EC-5039-4DCF-BB60-918FF11917EE}" destId="{41B8444C-03BC-4515-9238-2A4AD65B17B0}" srcOrd="6" destOrd="0" presId="urn:microsoft.com/office/officeart/2008/layout/VerticalCurvedList"/>
    <dgm:cxn modelId="{BE41E471-5CB8-43E2-8F05-E966C6F3BDB0}" type="presParOf" srcId="{41B8444C-03BC-4515-9238-2A4AD65B17B0}" destId="{D9FD0B76-3865-4C01-BD1C-CE1E822D1C06}" srcOrd="0" destOrd="0" presId="urn:microsoft.com/office/officeart/2008/layout/VerticalCurvedList"/>
    <dgm:cxn modelId="{FA88926A-2F1C-4B33-A8AA-CA6C985D200F}" type="presParOf" srcId="{C60C52EC-5039-4DCF-BB60-918FF11917EE}" destId="{8317242C-7C25-4364-9E6D-03D2A2992F1E}" srcOrd="7" destOrd="0" presId="urn:microsoft.com/office/officeart/2008/layout/VerticalCurvedList"/>
    <dgm:cxn modelId="{56B11F38-89DE-45B4-BD4D-C1D7F4F2DB7B}" type="presParOf" srcId="{C60C52EC-5039-4DCF-BB60-918FF11917EE}" destId="{A2B934CC-4C63-4488-ADF7-C04E1022229A}" srcOrd="8" destOrd="0" presId="urn:microsoft.com/office/officeart/2008/layout/VerticalCurvedList"/>
    <dgm:cxn modelId="{0DFA2596-49D5-491F-90AE-C7EAAE0F1DE9}" type="presParOf" srcId="{A2B934CC-4C63-4488-ADF7-C04E1022229A}" destId="{A743926D-6C99-4E9F-8DE2-DCA46975EB97}" srcOrd="0" destOrd="0" presId="urn:microsoft.com/office/officeart/2008/layout/VerticalCurvedList"/>
    <dgm:cxn modelId="{DEFAE0B7-B17C-4E6B-BB5B-6FD7216FEADE}" type="presParOf" srcId="{C60C52EC-5039-4DCF-BB60-918FF11917EE}" destId="{95CA19F1-5E8C-4A06-9220-DC16722154F9}" srcOrd="9" destOrd="0" presId="urn:microsoft.com/office/officeart/2008/layout/VerticalCurvedList"/>
    <dgm:cxn modelId="{4776EB7B-D9E8-4AF0-9C80-6A1CB18B0F55}" type="presParOf" srcId="{C60C52EC-5039-4DCF-BB60-918FF11917EE}" destId="{B01AF92E-F3DA-4871-A463-3EEDE6BC734D}" srcOrd="10" destOrd="0" presId="urn:microsoft.com/office/officeart/2008/layout/VerticalCurvedList"/>
    <dgm:cxn modelId="{050E3A7A-1187-48B1-8F3F-B45EEDBD4DE8}" type="presParOf" srcId="{B01AF92E-F3DA-4871-A463-3EEDE6BC734D}" destId="{F7567ABB-2D69-47F1-96D2-D4B5CA2F009C}" srcOrd="0" destOrd="0" presId="urn:microsoft.com/office/officeart/2008/layout/VerticalCurvedList"/>
    <dgm:cxn modelId="{FE428B63-3DAD-4567-95DD-BF50015C4D47}" type="presParOf" srcId="{C60C52EC-5039-4DCF-BB60-918FF11917EE}" destId="{2EE9946D-69EE-464C-8A5A-115BE3E5C12A}" srcOrd="11" destOrd="0" presId="urn:microsoft.com/office/officeart/2008/layout/VerticalCurvedList"/>
    <dgm:cxn modelId="{1C4FFDD9-2114-4591-99E0-3185B9E640C2}" type="presParOf" srcId="{C60C52EC-5039-4DCF-BB60-918FF11917EE}" destId="{511838C3-8C1A-483F-B996-FC5B8CA32601}" srcOrd="12" destOrd="0" presId="urn:microsoft.com/office/officeart/2008/layout/VerticalCurvedList"/>
    <dgm:cxn modelId="{E5017BDF-2A0C-4C34-AE56-BB95B2569E50}" type="presParOf" srcId="{511838C3-8C1A-483F-B996-FC5B8CA32601}" destId="{E8AFFDA0-27BC-4F38-880A-1277F57E8EF0}" srcOrd="0" destOrd="0" presId="urn:microsoft.com/office/officeart/2008/layout/VerticalCurvedList"/>
    <dgm:cxn modelId="{198B9D43-07CF-4684-863D-4139B77534E0}" type="presParOf" srcId="{C60C52EC-5039-4DCF-BB60-918FF11917EE}" destId="{CC30E7A8-CDED-4E41-99CC-41A81B3473E7}" srcOrd="13" destOrd="0" presId="urn:microsoft.com/office/officeart/2008/layout/VerticalCurvedList"/>
    <dgm:cxn modelId="{0E2DA88F-815D-41F6-9495-FCAFCCEEA544}" type="presParOf" srcId="{C60C52EC-5039-4DCF-BB60-918FF11917EE}" destId="{BB19B1F0-8BB2-41B7-88AE-CB5499276AC4}" srcOrd="14" destOrd="0" presId="urn:microsoft.com/office/officeart/2008/layout/VerticalCurvedList"/>
    <dgm:cxn modelId="{C753BBF9-28A3-435C-A946-906AD12A48E6}" type="presParOf" srcId="{BB19B1F0-8BB2-41B7-88AE-CB5499276AC4}" destId="{A33DD2F5-E143-443F-90B4-197B421F80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FC021-E9E0-4715-A1DD-6440627592D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AC462AB-4FD5-46FB-991C-992D0EA5CD33}">
      <dgm:prSet phldrT="[Testo]" custT="1"/>
      <dgm:spPr/>
      <dgm:t>
        <a:bodyPr/>
        <a:lstStyle/>
        <a:p>
          <a:r>
            <a:rPr lang="en-US" sz="2600" b="0" i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MyTriageAppXamarin</a:t>
          </a:r>
          <a:endParaRPr lang="it-IT" sz="2600" i="1" dirty="0">
            <a:solidFill>
              <a:schemeClr val="tx1"/>
            </a:solidFill>
          </a:endParaRPr>
        </a:p>
      </dgm:t>
    </dgm:pt>
    <dgm:pt modelId="{00FEA989-DE16-408B-B0B6-8E19B4AB9A72}" type="parTrans" cxnId="{9A3A0A18-5A7C-4F86-8E2F-9F9052AFD771}">
      <dgm:prSet/>
      <dgm:spPr/>
      <dgm:t>
        <a:bodyPr/>
        <a:lstStyle/>
        <a:p>
          <a:endParaRPr lang="it-IT"/>
        </a:p>
      </dgm:t>
    </dgm:pt>
    <dgm:pt modelId="{C738F210-E39D-4535-8AF3-F321D44FE3B4}" type="sibTrans" cxnId="{9A3A0A18-5A7C-4F86-8E2F-9F9052AFD77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it-IT"/>
        </a:p>
      </dgm:t>
    </dgm:pt>
    <dgm:pt modelId="{5A9D7F55-D536-44DA-8070-E88A355428A3}" type="pres">
      <dgm:prSet presAssocID="{B0FFC021-E9E0-4715-A1DD-6440627592DD}" presName="Name0" presStyleCnt="0">
        <dgm:presLayoutVars>
          <dgm:chMax val="7"/>
          <dgm:chPref val="7"/>
          <dgm:dir/>
        </dgm:presLayoutVars>
      </dgm:prSet>
      <dgm:spPr/>
    </dgm:pt>
    <dgm:pt modelId="{75640D96-6A48-48CF-A870-6227349550CF}" type="pres">
      <dgm:prSet presAssocID="{B0FFC021-E9E0-4715-A1DD-6440627592DD}" presName="Name1" presStyleCnt="0"/>
      <dgm:spPr/>
    </dgm:pt>
    <dgm:pt modelId="{37E33C46-E9C2-45F1-93F2-CA5F7866CE67}" type="pres">
      <dgm:prSet presAssocID="{C738F210-E39D-4535-8AF3-F321D44FE3B4}" presName="picture_1" presStyleCnt="0"/>
      <dgm:spPr/>
    </dgm:pt>
    <dgm:pt modelId="{B8F2CADF-B15E-4EE7-99FB-DC23D4F0C928}" type="pres">
      <dgm:prSet presAssocID="{C738F210-E39D-4535-8AF3-F321D44FE3B4}" presName="pictureRepeatNode" presStyleLbl="alignImgPlace1" presStyleIdx="0" presStyleCnt="1" custScaleX="88220" custScaleY="88220" custLinFactNeighborX="-4210" custLinFactNeighborY="-5614"/>
      <dgm:spPr/>
    </dgm:pt>
    <dgm:pt modelId="{FD705526-DD5B-4A9C-92F7-30F43665C6D6}" type="pres">
      <dgm:prSet presAssocID="{7AC462AB-4FD5-46FB-991C-992D0EA5CD33}" presName="text_1" presStyleLbl="node1" presStyleIdx="0" presStyleCnt="0" custScaleX="312500" custLinFactNeighborX="-5448" custLinFactNeighborY="55817">
        <dgm:presLayoutVars>
          <dgm:bulletEnabled val="1"/>
        </dgm:presLayoutVars>
      </dgm:prSet>
      <dgm:spPr/>
    </dgm:pt>
  </dgm:ptLst>
  <dgm:cxnLst>
    <dgm:cxn modelId="{9A3A0A18-5A7C-4F86-8E2F-9F9052AFD771}" srcId="{B0FFC021-E9E0-4715-A1DD-6440627592DD}" destId="{7AC462AB-4FD5-46FB-991C-992D0EA5CD33}" srcOrd="0" destOrd="0" parTransId="{00FEA989-DE16-408B-B0B6-8E19B4AB9A72}" sibTransId="{C738F210-E39D-4535-8AF3-F321D44FE3B4}"/>
    <dgm:cxn modelId="{1175241F-F034-46F2-ABAE-FCF2C9EEF5F1}" type="presOf" srcId="{7AC462AB-4FD5-46FB-991C-992D0EA5CD33}" destId="{FD705526-DD5B-4A9C-92F7-30F43665C6D6}" srcOrd="0" destOrd="0" presId="urn:microsoft.com/office/officeart/2008/layout/CircularPictureCallout"/>
    <dgm:cxn modelId="{ABD74636-FDA5-4ED6-BED9-DDD901CD92C3}" type="presOf" srcId="{C738F210-E39D-4535-8AF3-F321D44FE3B4}" destId="{B8F2CADF-B15E-4EE7-99FB-DC23D4F0C928}" srcOrd="0" destOrd="0" presId="urn:microsoft.com/office/officeart/2008/layout/CircularPictureCallout"/>
    <dgm:cxn modelId="{A239974C-EC91-4ACE-96EB-EB11BC702AD6}" type="presOf" srcId="{B0FFC021-E9E0-4715-A1DD-6440627592DD}" destId="{5A9D7F55-D536-44DA-8070-E88A355428A3}" srcOrd="0" destOrd="0" presId="urn:microsoft.com/office/officeart/2008/layout/CircularPictureCallout"/>
    <dgm:cxn modelId="{3BD6EB6C-7F3D-43AA-AF62-4BF83B587768}" type="presParOf" srcId="{5A9D7F55-D536-44DA-8070-E88A355428A3}" destId="{75640D96-6A48-48CF-A870-6227349550CF}" srcOrd="0" destOrd="0" presId="urn:microsoft.com/office/officeart/2008/layout/CircularPictureCallout"/>
    <dgm:cxn modelId="{AC42B2DA-21EE-41CA-A38F-32CA4EC1D2DA}" type="presParOf" srcId="{75640D96-6A48-48CF-A870-6227349550CF}" destId="{37E33C46-E9C2-45F1-93F2-CA5F7866CE67}" srcOrd="0" destOrd="0" presId="urn:microsoft.com/office/officeart/2008/layout/CircularPictureCallout"/>
    <dgm:cxn modelId="{A65D5422-6F85-469C-8C89-183D6DC5F4A0}" type="presParOf" srcId="{37E33C46-E9C2-45F1-93F2-CA5F7866CE67}" destId="{B8F2CADF-B15E-4EE7-99FB-DC23D4F0C928}" srcOrd="0" destOrd="0" presId="urn:microsoft.com/office/officeart/2008/layout/CircularPictureCallout"/>
    <dgm:cxn modelId="{6929F124-41C8-427A-95E1-F967C977704D}" type="presParOf" srcId="{75640D96-6A48-48CF-A870-6227349550CF}" destId="{FD705526-DD5B-4A9C-92F7-30F43665C6D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F571C-15CB-428E-AC5A-B9381FB242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E7974F-D094-4FFE-943C-3FDB995E0B12}">
      <dgm:prSet phldrT="[Testo]"/>
      <dgm:spPr/>
      <dgm:t>
        <a:bodyPr/>
        <a:lstStyle/>
        <a:p>
          <a:r>
            <a:rPr lang="it-IT" dirty="0"/>
            <a:t>Introduzione</a:t>
          </a:r>
        </a:p>
      </dgm:t>
    </dgm:pt>
    <dgm:pt modelId="{C726D78F-C3CD-4242-92E2-F4950CB8C669}" type="parTrans" cxnId="{44CA227D-8833-4F1A-B5AD-1809D497DADC}">
      <dgm:prSet/>
      <dgm:spPr/>
      <dgm:t>
        <a:bodyPr/>
        <a:lstStyle/>
        <a:p>
          <a:endParaRPr lang="it-IT"/>
        </a:p>
      </dgm:t>
    </dgm:pt>
    <dgm:pt modelId="{5A2774F7-3793-4E59-BDA1-BC0F7B5941A3}" type="sibTrans" cxnId="{44CA227D-8833-4F1A-B5AD-1809D497DADC}">
      <dgm:prSet/>
      <dgm:spPr/>
      <dgm:t>
        <a:bodyPr/>
        <a:lstStyle/>
        <a:p>
          <a:endParaRPr lang="it-IT"/>
        </a:p>
      </dgm:t>
    </dgm:pt>
    <dgm:pt modelId="{0447D6AA-F82E-4CBB-87FA-7FBCEA64EFA5}">
      <dgm:prSet phldrT="[Testo]"/>
      <dgm:spPr/>
      <dgm:t>
        <a:bodyPr/>
        <a:lstStyle/>
        <a:p>
          <a:r>
            <a:rPr lang="it-IT" dirty="0"/>
            <a:t>Il Caso di Studio</a:t>
          </a:r>
        </a:p>
      </dgm:t>
    </dgm:pt>
    <dgm:pt modelId="{D9F68583-85C5-4791-9E43-A446A533B337}" type="parTrans" cxnId="{AAA1C61B-518E-46F3-B037-F5B3CA891085}">
      <dgm:prSet/>
      <dgm:spPr/>
      <dgm:t>
        <a:bodyPr/>
        <a:lstStyle/>
        <a:p>
          <a:endParaRPr lang="it-IT"/>
        </a:p>
      </dgm:t>
    </dgm:pt>
    <dgm:pt modelId="{E17D8774-14F3-4F27-B3BE-0271A88F7E35}" type="sibTrans" cxnId="{AAA1C61B-518E-46F3-B037-F5B3CA891085}">
      <dgm:prSet/>
      <dgm:spPr/>
      <dgm:t>
        <a:bodyPr/>
        <a:lstStyle/>
        <a:p>
          <a:endParaRPr lang="it-IT"/>
        </a:p>
      </dgm:t>
    </dgm:pt>
    <dgm:pt modelId="{765735B4-A4FB-41AE-B6DF-E380AD08841C}">
      <dgm:prSet phldrT="[Testo]"/>
      <dgm:spPr/>
      <dgm:t>
        <a:bodyPr/>
        <a:lstStyle/>
        <a:p>
          <a:r>
            <a:rPr lang="it-IT" dirty="0"/>
            <a:t>Progettazione</a:t>
          </a:r>
        </a:p>
      </dgm:t>
    </dgm:pt>
    <dgm:pt modelId="{C59C5DC5-89A9-4FAD-B0AE-E5F7B762D664}" type="parTrans" cxnId="{060ACDCA-7BBB-42B9-8EEB-FBD3A5A76134}">
      <dgm:prSet/>
      <dgm:spPr/>
      <dgm:t>
        <a:bodyPr/>
        <a:lstStyle/>
        <a:p>
          <a:endParaRPr lang="it-IT"/>
        </a:p>
      </dgm:t>
    </dgm:pt>
    <dgm:pt modelId="{3B7F56EA-347A-40FD-B222-E36F248BC73F}" type="sibTrans" cxnId="{060ACDCA-7BBB-42B9-8EEB-FBD3A5A76134}">
      <dgm:prSet/>
      <dgm:spPr/>
      <dgm:t>
        <a:bodyPr/>
        <a:lstStyle/>
        <a:p>
          <a:endParaRPr lang="it-IT"/>
        </a:p>
      </dgm:t>
    </dgm:pt>
    <dgm:pt modelId="{17F0DBD9-D02A-4108-934E-E3139A4FCE39}">
      <dgm:prSet/>
      <dgm:spPr/>
      <dgm:t>
        <a:bodyPr/>
        <a:lstStyle/>
        <a:p>
          <a:r>
            <a:rPr lang="it-IT" dirty="0"/>
            <a:t>Implementazione</a:t>
          </a:r>
        </a:p>
      </dgm:t>
    </dgm:pt>
    <dgm:pt modelId="{2DC1700B-A754-4C0B-B888-44312B2DCCB6}" type="parTrans" cxnId="{5CED7EF8-DB94-40AD-BE18-1901A59F50E1}">
      <dgm:prSet/>
      <dgm:spPr/>
      <dgm:t>
        <a:bodyPr/>
        <a:lstStyle/>
        <a:p>
          <a:endParaRPr lang="it-IT"/>
        </a:p>
      </dgm:t>
    </dgm:pt>
    <dgm:pt modelId="{3D0667F3-9855-4CE3-877B-D501A4C07B7B}" type="sibTrans" cxnId="{5CED7EF8-DB94-40AD-BE18-1901A59F50E1}">
      <dgm:prSet/>
      <dgm:spPr/>
      <dgm:t>
        <a:bodyPr/>
        <a:lstStyle/>
        <a:p>
          <a:endParaRPr lang="it-IT"/>
        </a:p>
      </dgm:t>
    </dgm:pt>
    <dgm:pt modelId="{5AEE2106-6834-4C38-960C-94B544F4339C}">
      <dgm:prSet/>
      <dgm:spPr/>
      <dgm:t>
        <a:bodyPr/>
        <a:lstStyle/>
        <a:p>
          <a:r>
            <a:rPr lang="it-IT" dirty="0"/>
            <a:t>Confronto</a:t>
          </a:r>
        </a:p>
      </dgm:t>
    </dgm:pt>
    <dgm:pt modelId="{A48345EB-EAC4-4970-8048-0F3D7923E5FC}" type="parTrans" cxnId="{497BFBA6-C008-4424-A81E-038F04553DCD}">
      <dgm:prSet/>
      <dgm:spPr/>
      <dgm:t>
        <a:bodyPr/>
        <a:lstStyle/>
        <a:p>
          <a:endParaRPr lang="it-IT"/>
        </a:p>
      </dgm:t>
    </dgm:pt>
    <dgm:pt modelId="{14CDC6E9-1FC0-432A-A783-6312D057AF40}" type="sibTrans" cxnId="{497BFBA6-C008-4424-A81E-038F04553DCD}">
      <dgm:prSet/>
      <dgm:spPr/>
      <dgm:t>
        <a:bodyPr/>
        <a:lstStyle/>
        <a:p>
          <a:endParaRPr lang="it-IT"/>
        </a:p>
      </dgm:t>
    </dgm:pt>
    <dgm:pt modelId="{F0A6B18E-E83D-4738-ACD2-51B2C2721104}">
      <dgm:prSet/>
      <dgm:spPr/>
      <dgm:t>
        <a:bodyPr/>
        <a:lstStyle/>
        <a:p>
          <a:r>
            <a:rPr lang="it-IT" dirty="0"/>
            <a:t>Conclusione </a:t>
          </a:r>
        </a:p>
      </dgm:t>
    </dgm:pt>
    <dgm:pt modelId="{E6428DAD-1F4B-4EDD-9779-441C4FDCE4AF}" type="parTrans" cxnId="{BD4CB29F-65D9-4693-9E96-331C06D548EF}">
      <dgm:prSet/>
      <dgm:spPr/>
      <dgm:t>
        <a:bodyPr/>
        <a:lstStyle/>
        <a:p>
          <a:endParaRPr lang="it-IT"/>
        </a:p>
      </dgm:t>
    </dgm:pt>
    <dgm:pt modelId="{A952A31D-4051-4FC4-B13B-E33CE91D8420}" type="sibTrans" cxnId="{BD4CB29F-65D9-4693-9E96-331C06D548EF}">
      <dgm:prSet/>
      <dgm:spPr/>
      <dgm:t>
        <a:bodyPr/>
        <a:lstStyle/>
        <a:p>
          <a:endParaRPr lang="it-IT"/>
        </a:p>
      </dgm:t>
    </dgm:pt>
    <dgm:pt modelId="{E5690E3D-45F9-4FB6-81D5-EA995F3154BB}">
      <dgm:prSet/>
      <dgm:spPr/>
      <dgm:t>
        <a:bodyPr/>
        <a:lstStyle/>
        <a:p>
          <a:r>
            <a:rPr lang="it-IT" dirty="0"/>
            <a:t>Tecnologie Utilizzate</a:t>
          </a:r>
        </a:p>
      </dgm:t>
    </dgm:pt>
    <dgm:pt modelId="{54A1085F-CCA4-4ADF-9AF8-B1BF86A777E2}" type="parTrans" cxnId="{B6349C5C-6D96-4C62-A4E5-24782A74CFE0}">
      <dgm:prSet/>
      <dgm:spPr/>
      <dgm:t>
        <a:bodyPr/>
        <a:lstStyle/>
        <a:p>
          <a:endParaRPr lang="it-IT"/>
        </a:p>
      </dgm:t>
    </dgm:pt>
    <dgm:pt modelId="{EAA12848-473F-4568-80BE-D7D7FADB0C60}" type="sibTrans" cxnId="{B6349C5C-6D96-4C62-A4E5-24782A74CFE0}">
      <dgm:prSet/>
      <dgm:spPr/>
      <dgm:t>
        <a:bodyPr/>
        <a:lstStyle/>
        <a:p>
          <a:endParaRPr lang="it-IT"/>
        </a:p>
      </dgm:t>
    </dgm:pt>
    <dgm:pt modelId="{89E67ED1-DBF0-48C0-AB7D-7487A68A7F38}" type="pres">
      <dgm:prSet presAssocID="{626F571C-15CB-428E-AC5A-B9381FB242DF}" presName="Name0" presStyleCnt="0">
        <dgm:presLayoutVars>
          <dgm:chMax val="7"/>
          <dgm:chPref val="7"/>
          <dgm:dir/>
        </dgm:presLayoutVars>
      </dgm:prSet>
      <dgm:spPr/>
    </dgm:pt>
    <dgm:pt modelId="{C60C52EC-5039-4DCF-BB60-918FF11917EE}" type="pres">
      <dgm:prSet presAssocID="{626F571C-15CB-428E-AC5A-B9381FB242DF}" presName="Name1" presStyleCnt="0"/>
      <dgm:spPr/>
    </dgm:pt>
    <dgm:pt modelId="{BDB51D8D-06C4-4B49-86F8-8E6992F7F338}" type="pres">
      <dgm:prSet presAssocID="{626F571C-15CB-428E-AC5A-B9381FB242DF}" presName="cycle" presStyleCnt="0"/>
      <dgm:spPr/>
    </dgm:pt>
    <dgm:pt modelId="{2F5F0223-C390-4EF7-B5A8-68EEDADF25A9}" type="pres">
      <dgm:prSet presAssocID="{626F571C-15CB-428E-AC5A-B9381FB242DF}" presName="srcNode" presStyleLbl="node1" presStyleIdx="0" presStyleCnt="7"/>
      <dgm:spPr/>
    </dgm:pt>
    <dgm:pt modelId="{6E0F3123-636C-4B9D-86A5-DED4FB842A1C}" type="pres">
      <dgm:prSet presAssocID="{626F571C-15CB-428E-AC5A-B9381FB242DF}" presName="conn" presStyleLbl="parChTrans1D2" presStyleIdx="0" presStyleCnt="1"/>
      <dgm:spPr/>
    </dgm:pt>
    <dgm:pt modelId="{C807FD84-CB7E-4E3C-8E8D-5F09B2F83B0B}" type="pres">
      <dgm:prSet presAssocID="{626F571C-15CB-428E-AC5A-B9381FB242DF}" presName="extraNode" presStyleLbl="node1" presStyleIdx="0" presStyleCnt="7"/>
      <dgm:spPr/>
    </dgm:pt>
    <dgm:pt modelId="{EC6F3DBC-7C53-4E4F-BDCA-8FFA2E681394}" type="pres">
      <dgm:prSet presAssocID="{626F571C-15CB-428E-AC5A-B9381FB242DF}" presName="dstNode" presStyleLbl="node1" presStyleIdx="0" presStyleCnt="7"/>
      <dgm:spPr/>
    </dgm:pt>
    <dgm:pt modelId="{8CD7DEA5-7DAE-4953-8EA8-2356CE92281B}" type="pres">
      <dgm:prSet presAssocID="{84E7974F-D094-4FFE-943C-3FDB995E0B12}" presName="text_1" presStyleLbl="node1" presStyleIdx="0" presStyleCnt="7">
        <dgm:presLayoutVars>
          <dgm:bulletEnabled val="1"/>
        </dgm:presLayoutVars>
      </dgm:prSet>
      <dgm:spPr/>
    </dgm:pt>
    <dgm:pt modelId="{C1BE73D1-A9A8-4F56-ABA7-68AC5B0E7347}" type="pres">
      <dgm:prSet presAssocID="{84E7974F-D094-4FFE-943C-3FDB995E0B12}" presName="accent_1" presStyleCnt="0"/>
      <dgm:spPr/>
    </dgm:pt>
    <dgm:pt modelId="{8985C022-AAE9-4CB4-8E24-0F039A3B6DAD}" type="pres">
      <dgm:prSet presAssocID="{84E7974F-D094-4FFE-943C-3FDB995E0B12}" presName="accentRepeatNode" presStyleLbl="solidFgAcc1" presStyleIdx="0" presStyleCnt="7"/>
      <dgm:spPr/>
    </dgm:pt>
    <dgm:pt modelId="{25632022-857F-48BA-99B1-F997F4720DE0}" type="pres">
      <dgm:prSet presAssocID="{0447D6AA-F82E-4CBB-87FA-7FBCEA64EFA5}" presName="text_2" presStyleLbl="node1" presStyleIdx="1" presStyleCnt="7" custLinFactNeighborX="-134" custLinFactNeighborY="0">
        <dgm:presLayoutVars>
          <dgm:bulletEnabled val="1"/>
        </dgm:presLayoutVars>
      </dgm:prSet>
      <dgm:spPr/>
    </dgm:pt>
    <dgm:pt modelId="{08E6B8A6-92C0-4777-8F96-4057DDA433B7}" type="pres">
      <dgm:prSet presAssocID="{0447D6AA-F82E-4CBB-87FA-7FBCEA64EFA5}" presName="accent_2" presStyleCnt="0"/>
      <dgm:spPr/>
    </dgm:pt>
    <dgm:pt modelId="{94CC08B1-FDDA-4C4D-8C52-5511519BF1B0}" type="pres">
      <dgm:prSet presAssocID="{0447D6AA-F82E-4CBB-87FA-7FBCEA64EFA5}" presName="accentRepeatNode" presStyleLbl="solidFgAcc1" presStyleIdx="1" presStyleCnt="7"/>
      <dgm:spPr/>
    </dgm:pt>
    <dgm:pt modelId="{B1280DB3-FE3F-4DEB-91EA-1D4AB5261F73}" type="pres">
      <dgm:prSet presAssocID="{E5690E3D-45F9-4FB6-81D5-EA995F3154BB}" presName="text_3" presStyleLbl="node1" presStyleIdx="2" presStyleCnt="7">
        <dgm:presLayoutVars>
          <dgm:bulletEnabled val="1"/>
        </dgm:presLayoutVars>
      </dgm:prSet>
      <dgm:spPr/>
    </dgm:pt>
    <dgm:pt modelId="{41B8444C-03BC-4515-9238-2A4AD65B17B0}" type="pres">
      <dgm:prSet presAssocID="{E5690E3D-45F9-4FB6-81D5-EA995F3154BB}" presName="accent_3" presStyleCnt="0"/>
      <dgm:spPr/>
    </dgm:pt>
    <dgm:pt modelId="{D9FD0B76-3865-4C01-BD1C-CE1E822D1C06}" type="pres">
      <dgm:prSet presAssocID="{E5690E3D-45F9-4FB6-81D5-EA995F3154BB}" presName="accentRepeatNode" presStyleLbl="solidFgAcc1" presStyleIdx="2" presStyleCnt="7"/>
      <dgm:spPr/>
    </dgm:pt>
    <dgm:pt modelId="{8317242C-7C25-4364-9E6D-03D2A2992F1E}" type="pres">
      <dgm:prSet presAssocID="{765735B4-A4FB-41AE-B6DF-E380AD08841C}" presName="text_4" presStyleLbl="node1" presStyleIdx="3" presStyleCnt="7">
        <dgm:presLayoutVars>
          <dgm:bulletEnabled val="1"/>
        </dgm:presLayoutVars>
      </dgm:prSet>
      <dgm:spPr/>
    </dgm:pt>
    <dgm:pt modelId="{A2B934CC-4C63-4488-ADF7-C04E1022229A}" type="pres">
      <dgm:prSet presAssocID="{765735B4-A4FB-41AE-B6DF-E380AD08841C}" presName="accent_4" presStyleCnt="0"/>
      <dgm:spPr/>
    </dgm:pt>
    <dgm:pt modelId="{A743926D-6C99-4E9F-8DE2-DCA46975EB97}" type="pres">
      <dgm:prSet presAssocID="{765735B4-A4FB-41AE-B6DF-E380AD08841C}" presName="accentRepeatNode" presStyleLbl="solidFgAcc1" presStyleIdx="3" presStyleCnt="7"/>
      <dgm:spPr/>
    </dgm:pt>
    <dgm:pt modelId="{95CA19F1-5E8C-4A06-9220-DC16722154F9}" type="pres">
      <dgm:prSet presAssocID="{17F0DBD9-D02A-4108-934E-E3139A4FCE39}" presName="text_5" presStyleLbl="node1" presStyleIdx="4" presStyleCnt="7">
        <dgm:presLayoutVars>
          <dgm:bulletEnabled val="1"/>
        </dgm:presLayoutVars>
      </dgm:prSet>
      <dgm:spPr/>
    </dgm:pt>
    <dgm:pt modelId="{B01AF92E-F3DA-4871-A463-3EEDE6BC734D}" type="pres">
      <dgm:prSet presAssocID="{17F0DBD9-D02A-4108-934E-E3139A4FCE39}" presName="accent_5" presStyleCnt="0"/>
      <dgm:spPr/>
    </dgm:pt>
    <dgm:pt modelId="{F7567ABB-2D69-47F1-96D2-D4B5CA2F009C}" type="pres">
      <dgm:prSet presAssocID="{17F0DBD9-D02A-4108-934E-E3139A4FCE39}" presName="accentRepeatNode" presStyleLbl="solidFgAcc1" presStyleIdx="4" presStyleCnt="7"/>
      <dgm:spPr/>
    </dgm:pt>
    <dgm:pt modelId="{2EE9946D-69EE-464C-8A5A-115BE3E5C12A}" type="pres">
      <dgm:prSet presAssocID="{5AEE2106-6834-4C38-960C-94B544F4339C}" presName="text_6" presStyleLbl="node1" presStyleIdx="5" presStyleCnt="7">
        <dgm:presLayoutVars>
          <dgm:bulletEnabled val="1"/>
        </dgm:presLayoutVars>
      </dgm:prSet>
      <dgm:spPr/>
    </dgm:pt>
    <dgm:pt modelId="{511838C3-8C1A-483F-B996-FC5B8CA32601}" type="pres">
      <dgm:prSet presAssocID="{5AEE2106-6834-4C38-960C-94B544F4339C}" presName="accent_6" presStyleCnt="0"/>
      <dgm:spPr/>
    </dgm:pt>
    <dgm:pt modelId="{E8AFFDA0-27BC-4F38-880A-1277F57E8EF0}" type="pres">
      <dgm:prSet presAssocID="{5AEE2106-6834-4C38-960C-94B544F4339C}" presName="accentRepeatNode" presStyleLbl="solidFgAcc1" presStyleIdx="5" presStyleCnt="7"/>
      <dgm:spPr/>
    </dgm:pt>
    <dgm:pt modelId="{CC30E7A8-CDED-4E41-99CC-41A81B3473E7}" type="pres">
      <dgm:prSet presAssocID="{F0A6B18E-E83D-4738-ACD2-51B2C2721104}" presName="text_7" presStyleLbl="node1" presStyleIdx="6" presStyleCnt="7">
        <dgm:presLayoutVars>
          <dgm:bulletEnabled val="1"/>
        </dgm:presLayoutVars>
      </dgm:prSet>
      <dgm:spPr/>
    </dgm:pt>
    <dgm:pt modelId="{BB19B1F0-8BB2-41B7-88AE-CB5499276AC4}" type="pres">
      <dgm:prSet presAssocID="{F0A6B18E-E83D-4738-ACD2-51B2C2721104}" presName="accent_7" presStyleCnt="0"/>
      <dgm:spPr/>
    </dgm:pt>
    <dgm:pt modelId="{A33DD2F5-E143-443F-90B4-197B421F8001}" type="pres">
      <dgm:prSet presAssocID="{F0A6B18E-E83D-4738-ACD2-51B2C2721104}" presName="accentRepeatNode" presStyleLbl="solidFgAcc1" presStyleIdx="6" presStyleCnt="7"/>
      <dgm:spPr/>
    </dgm:pt>
  </dgm:ptLst>
  <dgm:cxnLst>
    <dgm:cxn modelId="{AAA1C61B-518E-46F3-B037-F5B3CA891085}" srcId="{626F571C-15CB-428E-AC5A-B9381FB242DF}" destId="{0447D6AA-F82E-4CBB-87FA-7FBCEA64EFA5}" srcOrd="1" destOrd="0" parTransId="{D9F68583-85C5-4791-9E43-A446A533B337}" sibTransId="{E17D8774-14F3-4F27-B3BE-0271A88F7E35}"/>
    <dgm:cxn modelId="{83CF242F-9258-4490-A2F5-1839ED7996F2}" type="presOf" srcId="{5AEE2106-6834-4C38-960C-94B544F4339C}" destId="{2EE9946D-69EE-464C-8A5A-115BE3E5C12A}" srcOrd="0" destOrd="0" presId="urn:microsoft.com/office/officeart/2008/layout/VerticalCurvedList"/>
    <dgm:cxn modelId="{B6349C5C-6D96-4C62-A4E5-24782A74CFE0}" srcId="{626F571C-15CB-428E-AC5A-B9381FB242DF}" destId="{E5690E3D-45F9-4FB6-81D5-EA995F3154BB}" srcOrd="2" destOrd="0" parTransId="{54A1085F-CCA4-4ADF-9AF8-B1BF86A777E2}" sibTransId="{EAA12848-473F-4568-80BE-D7D7FADB0C60}"/>
    <dgm:cxn modelId="{5319D865-EDDF-4D65-BC9C-400E2F8EE773}" type="presOf" srcId="{17F0DBD9-D02A-4108-934E-E3139A4FCE39}" destId="{95CA19F1-5E8C-4A06-9220-DC16722154F9}" srcOrd="0" destOrd="0" presId="urn:microsoft.com/office/officeart/2008/layout/VerticalCurvedList"/>
    <dgm:cxn modelId="{7165FB68-3CDB-446E-84A4-50993B7329E5}" type="presOf" srcId="{765735B4-A4FB-41AE-B6DF-E380AD08841C}" destId="{8317242C-7C25-4364-9E6D-03D2A2992F1E}" srcOrd="0" destOrd="0" presId="urn:microsoft.com/office/officeart/2008/layout/VerticalCurvedList"/>
    <dgm:cxn modelId="{0227C54D-2671-4119-B571-C9145932BACE}" type="presOf" srcId="{626F571C-15CB-428E-AC5A-B9381FB242DF}" destId="{89E67ED1-DBF0-48C0-AB7D-7487A68A7F38}" srcOrd="0" destOrd="0" presId="urn:microsoft.com/office/officeart/2008/layout/VerticalCurvedList"/>
    <dgm:cxn modelId="{09D8F56D-D0D8-4C44-BF4B-94F3B3464499}" type="presOf" srcId="{84E7974F-D094-4FFE-943C-3FDB995E0B12}" destId="{8CD7DEA5-7DAE-4953-8EA8-2356CE92281B}" srcOrd="0" destOrd="0" presId="urn:microsoft.com/office/officeart/2008/layout/VerticalCurvedList"/>
    <dgm:cxn modelId="{B79D2D7B-4B42-414B-A45C-A8969A5C4B10}" type="presOf" srcId="{E5690E3D-45F9-4FB6-81D5-EA995F3154BB}" destId="{B1280DB3-FE3F-4DEB-91EA-1D4AB5261F73}" srcOrd="0" destOrd="0" presId="urn:microsoft.com/office/officeart/2008/layout/VerticalCurvedList"/>
    <dgm:cxn modelId="{44CA227D-8833-4F1A-B5AD-1809D497DADC}" srcId="{626F571C-15CB-428E-AC5A-B9381FB242DF}" destId="{84E7974F-D094-4FFE-943C-3FDB995E0B12}" srcOrd="0" destOrd="0" parTransId="{C726D78F-C3CD-4242-92E2-F4950CB8C669}" sibTransId="{5A2774F7-3793-4E59-BDA1-BC0F7B5941A3}"/>
    <dgm:cxn modelId="{BD4CB29F-65D9-4693-9E96-331C06D548EF}" srcId="{626F571C-15CB-428E-AC5A-B9381FB242DF}" destId="{F0A6B18E-E83D-4738-ACD2-51B2C2721104}" srcOrd="6" destOrd="0" parTransId="{E6428DAD-1F4B-4EDD-9779-441C4FDCE4AF}" sibTransId="{A952A31D-4051-4FC4-B13B-E33CE91D8420}"/>
    <dgm:cxn modelId="{497BFBA6-C008-4424-A81E-038F04553DCD}" srcId="{626F571C-15CB-428E-AC5A-B9381FB242DF}" destId="{5AEE2106-6834-4C38-960C-94B544F4339C}" srcOrd="5" destOrd="0" parTransId="{A48345EB-EAC4-4970-8048-0F3D7923E5FC}" sibTransId="{14CDC6E9-1FC0-432A-A783-6312D057AF40}"/>
    <dgm:cxn modelId="{A3280EA8-B50F-47CF-8942-45562F73B4F3}" type="presOf" srcId="{5A2774F7-3793-4E59-BDA1-BC0F7B5941A3}" destId="{6E0F3123-636C-4B9D-86A5-DED4FB842A1C}" srcOrd="0" destOrd="0" presId="urn:microsoft.com/office/officeart/2008/layout/VerticalCurvedList"/>
    <dgm:cxn modelId="{82E1DBB0-8DF8-45AE-B739-D565C4DC5B9B}" type="presOf" srcId="{0447D6AA-F82E-4CBB-87FA-7FBCEA64EFA5}" destId="{25632022-857F-48BA-99B1-F997F4720DE0}" srcOrd="0" destOrd="0" presId="urn:microsoft.com/office/officeart/2008/layout/VerticalCurvedList"/>
    <dgm:cxn modelId="{060ACDCA-7BBB-42B9-8EEB-FBD3A5A76134}" srcId="{626F571C-15CB-428E-AC5A-B9381FB242DF}" destId="{765735B4-A4FB-41AE-B6DF-E380AD08841C}" srcOrd="3" destOrd="0" parTransId="{C59C5DC5-89A9-4FAD-B0AE-E5F7B762D664}" sibTransId="{3B7F56EA-347A-40FD-B222-E36F248BC73F}"/>
    <dgm:cxn modelId="{D0442FD1-E253-4A41-A0C4-0535254581D8}" type="presOf" srcId="{F0A6B18E-E83D-4738-ACD2-51B2C2721104}" destId="{CC30E7A8-CDED-4E41-99CC-41A81B3473E7}" srcOrd="0" destOrd="0" presId="urn:microsoft.com/office/officeart/2008/layout/VerticalCurvedList"/>
    <dgm:cxn modelId="{5CED7EF8-DB94-40AD-BE18-1901A59F50E1}" srcId="{626F571C-15CB-428E-AC5A-B9381FB242DF}" destId="{17F0DBD9-D02A-4108-934E-E3139A4FCE39}" srcOrd="4" destOrd="0" parTransId="{2DC1700B-A754-4C0B-B888-44312B2DCCB6}" sibTransId="{3D0667F3-9855-4CE3-877B-D501A4C07B7B}"/>
    <dgm:cxn modelId="{DD5549C5-4962-4496-912C-C656791124A4}" type="presParOf" srcId="{89E67ED1-DBF0-48C0-AB7D-7487A68A7F38}" destId="{C60C52EC-5039-4DCF-BB60-918FF11917EE}" srcOrd="0" destOrd="0" presId="urn:microsoft.com/office/officeart/2008/layout/VerticalCurvedList"/>
    <dgm:cxn modelId="{2071A555-7B42-4B16-ABAE-469B7B48724F}" type="presParOf" srcId="{C60C52EC-5039-4DCF-BB60-918FF11917EE}" destId="{BDB51D8D-06C4-4B49-86F8-8E6992F7F338}" srcOrd="0" destOrd="0" presId="urn:microsoft.com/office/officeart/2008/layout/VerticalCurvedList"/>
    <dgm:cxn modelId="{861D4405-F984-49C2-9CD9-A28F0B99504F}" type="presParOf" srcId="{BDB51D8D-06C4-4B49-86F8-8E6992F7F338}" destId="{2F5F0223-C390-4EF7-B5A8-68EEDADF25A9}" srcOrd="0" destOrd="0" presId="urn:microsoft.com/office/officeart/2008/layout/VerticalCurvedList"/>
    <dgm:cxn modelId="{10B198EE-9955-4802-8453-019BC19C3620}" type="presParOf" srcId="{BDB51D8D-06C4-4B49-86F8-8E6992F7F338}" destId="{6E0F3123-636C-4B9D-86A5-DED4FB842A1C}" srcOrd="1" destOrd="0" presId="urn:microsoft.com/office/officeart/2008/layout/VerticalCurvedList"/>
    <dgm:cxn modelId="{EC65374E-EB45-464A-80A2-71718B2FC43D}" type="presParOf" srcId="{BDB51D8D-06C4-4B49-86F8-8E6992F7F338}" destId="{C807FD84-CB7E-4E3C-8E8D-5F09B2F83B0B}" srcOrd="2" destOrd="0" presId="urn:microsoft.com/office/officeart/2008/layout/VerticalCurvedList"/>
    <dgm:cxn modelId="{F7D6D989-CB97-4ED8-86ED-F9287E60EB0B}" type="presParOf" srcId="{BDB51D8D-06C4-4B49-86F8-8E6992F7F338}" destId="{EC6F3DBC-7C53-4E4F-BDCA-8FFA2E681394}" srcOrd="3" destOrd="0" presId="urn:microsoft.com/office/officeart/2008/layout/VerticalCurvedList"/>
    <dgm:cxn modelId="{7E8F8B0D-E28B-453C-8F9F-BD2C10597D17}" type="presParOf" srcId="{C60C52EC-5039-4DCF-BB60-918FF11917EE}" destId="{8CD7DEA5-7DAE-4953-8EA8-2356CE92281B}" srcOrd="1" destOrd="0" presId="urn:microsoft.com/office/officeart/2008/layout/VerticalCurvedList"/>
    <dgm:cxn modelId="{ED8FA1A4-8C71-468A-9216-CC58DF327D33}" type="presParOf" srcId="{C60C52EC-5039-4DCF-BB60-918FF11917EE}" destId="{C1BE73D1-A9A8-4F56-ABA7-68AC5B0E7347}" srcOrd="2" destOrd="0" presId="urn:microsoft.com/office/officeart/2008/layout/VerticalCurvedList"/>
    <dgm:cxn modelId="{7A3C07D6-4B52-4C55-9F50-7A8339711057}" type="presParOf" srcId="{C1BE73D1-A9A8-4F56-ABA7-68AC5B0E7347}" destId="{8985C022-AAE9-4CB4-8E24-0F039A3B6DAD}" srcOrd="0" destOrd="0" presId="urn:microsoft.com/office/officeart/2008/layout/VerticalCurvedList"/>
    <dgm:cxn modelId="{5E1F5ECF-5F91-40AD-9333-7B211F525280}" type="presParOf" srcId="{C60C52EC-5039-4DCF-BB60-918FF11917EE}" destId="{25632022-857F-48BA-99B1-F997F4720DE0}" srcOrd="3" destOrd="0" presId="urn:microsoft.com/office/officeart/2008/layout/VerticalCurvedList"/>
    <dgm:cxn modelId="{C1EA70D1-A722-4E3B-9F31-4E60F607C4AA}" type="presParOf" srcId="{C60C52EC-5039-4DCF-BB60-918FF11917EE}" destId="{08E6B8A6-92C0-4777-8F96-4057DDA433B7}" srcOrd="4" destOrd="0" presId="urn:microsoft.com/office/officeart/2008/layout/VerticalCurvedList"/>
    <dgm:cxn modelId="{DE6AF81D-0FF2-4AA3-B866-C1376BD16A0D}" type="presParOf" srcId="{08E6B8A6-92C0-4777-8F96-4057DDA433B7}" destId="{94CC08B1-FDDA-4C4D-8C52-5511519BF1B0}" srcOrd="0" destOrd="0" presId="urn:microsoft.com/office/officeart/2008/layout/VerticalCurvedList"/>
    <dgm:cxn modelId="{24B47CD0-DB49-4BE7-A473-62AF5C69BDA8}" type="presParOf" srcId="{C60C52EC-5039-4DCF-BB60-918FF11917EE}" destId="{B1280DB3-FE3F-4DEB-91EA-1D4AB5261F73}" srcOrd="5" destOrd="0" presId="urn:microsoft.com/office/officeart/2008/layout/VerticalCurvedList"/>
    <dgm:cxn modelId="{59F34C93-E104-4127-83DE-3779C6F4EFB4}" type="presParOf" srcId="{C60C52EC-5039-4DCF-BB60-918FF11917EE}" destId="{41B8444C-03BC-4515-9238-2A4AD65B17B0}" srcOrd="6" destOrd="0" presId="urn:microsoft.com/office/officeart/2008/layout/VerticalCurvedList"/>
    <dgm:cxn modelId="{BE41E471-5CB8-43E2-8F05-E966C6F3BDB0}" type="presParOf" srcId="{41B8444C-03BC-4515-9238-2A4AD65B17B0}" destId="{D9FD0B76-3865-4C01-BD1C-CE1E822D1C06}" srcOrd="0" destOrd="0" presId="urn:microsoft.com/office/officeart/2008/layout/VerticalCurvedList"/>
    <dgm:cxn modelId="{FA88926A-2F1C-4B33-A8AA-CA6C985D200F}" type="presParOf" srcId="{C60C52EC-5039-4DCF-BB60-918FF11917EE}" destId="{8317242C-7C25-4364-9E6D-03D2A2992F1E}" srcOrd="7" destOrd="0" presId="urn:microsoft.com/office/officeart/2008/layout/VerticalCurvedList"/>
    <dgm:cxn modelId="{56B11F38-89DE-45B4-BD4D-C1D7F4F2DB7B}" type="presParOf" srcId="{C60C52EC-5039-4DCF-BB60-918FF11917EE}" destId="{A2B934CC-4C63-4488-ADF7-C04E1022229A}" srcOrd="8" destOrd="0" presId="urn:microsoft.com/office/officeart/2008/layout/VerticalCurvedList"/>
    <dgm:cxn modelId="{0DFA2596-49D5-491F-90AE-C7EAAE0F1DE9}" type="presParOf" srcId="{A2B934CC-4C63-4488-ADF7-C04E1022229A}" destId="{A743926D-6C99-4E9F-8DE2-DCA46975EB97}" srcOrd="0" destOrd="0" presId="urn:microsoft.com/office/officeart/2008/layout/VerticalCurvedList"/>
    <dgm:cxn modelId="{DEFAE0B7-B17C-4E6B-BB5B-6FD7216FEADE}" type="presParOf" srcId="{C60C52EC-5039-4DCF-BB60-918FF11917EE}" destId="{95CA19F1-5E8C-4A06-9220-DC16722154F9}" srcOrd="9" destOrd="0" presId="urn:microsoft.com/office/officeart/2008/layout/VerticalCurvedList"/>
    <dgm:cxn modelId="{4776EB7B-D9E8-4AF0-9C80-6A1CB18B0F55}" type="presParOf" srcId="{C60C52EC-5039-4DCF-BB60-918FF11917EE}" destId="{B01AF92E-F3DA-4871-A463-3EEDE6BC734D}" srcOrd="10" destOrd="0" presId="urn:microsoft.com/office/officeart/2008/layout/VerticalCurvedList"/>
    <dgm:cxn modelId="{050E3A7A-1187-48B1-8F3F-B45EEDBD4DE8}" type="presParOf" srcId="{B01AF92E-F3DA-4871-A463-3EEDE6BC734D}" destId="{F7567ABB-2D69-47F1-96D2-D4B5CA2F009C}" srcOrd="0" destOrd="0" presId="urn:microsoft.com/office/officeart/2008/layout/VerticalCurvedList"/>
    <dgm:cxn modelId="{FE428B63-3DAD-4567-95DD-BF50015C4D47}" type="presParOf" srcId="{C60C52EC-5039-4DCF-BB60-918FF11917EE}" destId="{2EE9946D-69EE-464C-8A5A-115BE3E5C12A}" srcOrd="11" destOrd="0" presId="urn:microsoft.com/office/officeart/2008/layout/VerticalCurvedList"/>
    <dgm:cxn modelId="{1C4FFDD9-2114-4591-99E0-3185B9E640C2}" type="presParOf" srcId="{C60C52EC-5039-4DCF-BB60-918FF11917EE}" destId="{511838C3-8C1A-483F-B996-FC5B8CA32601}" srcOrd="12" destOrd="0" presId="urn:microsoft.com/office/officeart/2008/layout/VerticalCurvedList"/>
    <dgm:cxn modelId="{E5017BDF-2A0C-4C34-AE56-BB95B2569E50}" type="presParOf" srcId="{511838C3-8C1A-483F-B996-FC5B8CA32601}" destId="{E8AFFDA0-27BC-4F38-880A-1277F57E8EF0}" srcOrd="0" destOrd="0" presId="urn:microsoft.com/office/officeart/2008/layout/VerticalCurvedList"/>
    <dgm:cxn modelId="{198B9D43-07CF-4684-863D-4139B77534E0}" type="presParOf" srcId="{C60C52EC-5039-4DCF-BB60-918FF11917EE}" destId="{CC30E7A8-CDED-4E41-99CC-41A81B3473E7}" srcOrd="13" destOrd="0" presId="urn:microsoft.com/office/officeart/2008/layout/VerticalCurvedList"/>
    <dgm:cxn modelId="{0E2DA88F-815D-41F6-9495-FCAFCCEEA544}" type="presParOf" srcId="{C60C52EC-5039-4DCF-BB60-918FF11917EE}" destId="{BB19B1F0-8BB2-41B7-88AE-CB5499276AC4}" srcOrd="14" destOrd="0" presId="urn:microsoft.com/office/officeart/2008/layout/VerticalCurvedList"/>
    <dgm:cxn modelId="{C753BBF9-28A3-435C-A946-906AD12A48E6}" type="presParOf" srcId="{BB19B1F0-8BB2-41B7-88AE-CB5499276AC4}" destId="{A33DD2F5-E143-443F-90B4-197B421F80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6F571C-15CB-428E-AC5A-B9381FB242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E7974F-D094-4FFE-943C-3FDB995E0B12}">
      <dgm:prSet phldrT="[Testo]"/>
      <dgm:spPr/>
      <dgm:t>
        <a:bodyPr/>
        <a:lstStyle/>
        <a:p>
          <a:r>
            <a:rPr lang="it-IT" dirty="0"/>
            <a:t>Introduzione</a:t>
          </a:r>
        </a:p>
      </dgm:t>
    </dgm:pt>
    <dgm:pt modelId="{C726D78F-C3CD-4242-92E2-F4950CB8C669}" type="parTrans" cxnId="{44CA227D-8833-4F1A-B5AD-1809D497DADC}">
      <dgm:prSet/>
      <dgm:spPr/>
      <dgm:t>
        <a:bodyPr/>
        <a:lstStyle/>
        <a:p>
          <a:endParaRPr lang="it-IT"/>
        </a:p>
      </dgm:t>
    </dgm:pt>
    <dgm:pt modelId="{5A2774F7-3793-4E59-BDA1-BC0F7B5941A3}" type="sibTrans" cxnId="{44CA227D-8833-4F1A-B5AD-1809D497DADC}">
      <dgm:prSet/>
      <dgm:spPr/>
      <dgm:t>
        <a:bodyPr/>
        <a:lstStyle/>
        <a:p>
          <a:endParaRPr lang="it-IT"/>
        </a:p>
      </dgm:t>
    </dgm:pt>
    <dgm:pt modelId="{0447D6AA-F82E-4CBB-87FA-7FBCEA64EFA5}">
      <dgm:prSet phldrT="[Testo]"/>
      <dgm:spPr>
        <a:solidFill>
          <a:srgbClr val="4FBCD6"/>
        </a:solidFill>
      </dgm:spPr>
      <dgm:t>
        <a:bodyPr/>
        <a:lstStyle/>
        <a:p>
          <a:r>
            <a:rPr lang="it-IT" dirty="0"/>
            <a:t>Il Caso di Studio</a:t>
          </a:r>
        </a:p>
      </dgm:t>
    </dgm:pt>
    <dgm:pt modelId="{D9F68583-85C5-4791-9E43-A446A533B337}" type="parTrans" cxnId="{AAA1C61B-518E-46F3-B037-F5B3CA891085}">
      <dgm:prSet/>
      <dgm:spPr/>
      <dgm:t>
        <a:bodyPr/>
        <a:lstStyle/>
        <a:p>
          <a:endParaRPr lang="it-IT"/>
        </a:p>
      </dgm:t>
    </dgm:pt>
    <dgm:pt modelId="{E17D8774-14F3-4F27-B3BE-0271A88F7E35}" type="sibTrans" cxnId="{AAA1C61B-518E-46F3-B037-F5B3CA891085}">
      <dgm:prSet/>
      <dgm:spPr/>
      <dgm:t>
        <a:bodyPr/>
        <a:lstStyle/>
        <a:p>
          <a:endParaRPr lang="it-IT"/>
        </a:p>
      </dgm:t>
    </dgm:pt>
    <dgm:pt modelId="{765735B4-A4FB-41AE-B6DF-E380AD08841C}">
      <dgm:prSet phldrT="[Testo]"/>
      <dgm:spPr/>
      <dgm:t>
        <a:bodyPr/>
        <a:lstStyle/>
        <a:p>
          <a:r>
            <a:rPr lang="it-IT" dirty="0"/>
            <a:t>Progettazione</a:t>
          </a:r>
        </a:p>
      </dgm:t>
    </dgm:pt>
    <dgm:pt modelId="{C59C5DC5-89A9-4FAD-B0AE-E5F7B762D664}" type="parTrans" cxnId="{060ACDCA-7BBB-42B9-8EEB-FBD3A5A76134}">
      <dgm:prSet/>
      <dgm:spPr/>
      <dgm:t>
        <a:bodyPr/>
        <a:lstStyle/>
        <a:p>
          <a:endParaRPr lang="it-IT"/>
        </a:p>
      </dgm:t>
    </dgm:pt>
    <dgm:pt modelId="{3B7F56EA-347A-40FD-B222-E36F248BC73F}" type="sibTrans" cxnId="{060ACDCA-7BBB-42B9-8EEB-FBD3A5A76134}">
      <dgm:prSet/>
      <dgm:spPr/>
      <dgm:t>
        <a:bodyPr/>
        <a:lstStyle/>
        <a:p>
          <a:endParaRPr lang="it-IT"/>
        </a:p>
      </dgm:t>
    </dgm:pt>
    <dgm:pt modelId="{17F0DBD9-D02A-4108-934E-E3139A4FCE39}">
      <dgm:prSet/>
      <dgm:spPr/>
      <dgm:t>
        <a:bodyPr/>
        <a:lstStyle/>
        <a:p>
          <a:r>
            <a:rPr lang="it-IT" dirty="0"/>
            <a:t>Implementazione</a:t>
          </a:r>
        </a:p>
      </dgm:t>
    </dgm:pt>
    <dgm:pt modelId="{2DC1700B-A754-4C0B-B888-44312B2DCCB6}" type="parTrans" cxnId="{5CED7EF8-DB94-40AD-BE18-1901A59F50E1}">
      <dgm:prSet/>
      <dgm:spPr/>
      <dgm:t>
        <a:bodyPr/>
        <a:lstStyle/>
        <a:p>
          <a:endParaRPr lang="it-IT"/>
        </a:p>
      </dgm:t>
    </dgm:pt>
    <dgm:pt modelId="{3D0667F3-9855-4CE3-877B-D501A4C07B7B}" type="sibTrans" cxnId="{5CED7EF8-DB94-40AD-BE18-1901A59F50E1}">
      <dgm:prSet/>
      <dgm:spPr/>
      <dgm:t>
        <a:bodyPr/>
        <a:lstStyle/>
        <a:p>
          <a:endParaRPr lang="it-IT"/>
        </a:p>
      </dgm:t>
    </dgm:pt>
    <dgm:pt modelId="{5AEE2106-6834-4C38-960C-94B544F4339C}">
      <dgm:prSet/>
      <dgm:spPr/>
      <dgm:t>
        <a:bodyPr/>
        <a:lstStyle/>
        <a:p>
          <a:r>
            <a:rPr lang="it-IT" dirty="0"/>
            <a:t>Confronto</a:t>
          </a:r>
        </a:p>
      </dgm:t>
    </dgm:pt>
    <dgm:pt modelId="{A48345EB-EAC4-4970-8048-0F3D7923E5FC}" type="parTrans" cxnId="{497BFBA6-C008-4424-A81E-038F04553DCD}">
      <dgm:prSet/>
      <dgm:spPr/>
      <dgm:t>
        <a:bodyPr/>
        <a:lstStyle/>
        <a:p>
          <a:endParaRPr lang="it-IT"/>
        </a:p>
      </dgm:t>
    </dgm:pt>
    <dgm:pt modelId="{14CDC6E9-1FC0-432A-A783-6312D057AF40}" type="sibTrans" cxnId="{497BFBA6-C008-4424-A81E-038F04553DCD}">
      <dgm:prSet/>
      <dgm:spPr/>
      <dgm:t>
        <a:bodyPr/>
        <a:lstStyle/>
        <a:p>
          <a:endParaRPr lang="it-IT"/>
        </a:p>
      </dgm:t>
    </dgm:pt>
    <dgm:pt modelId="{F0A6B18E-E83D-4738-ACD2-51B2C2721104}">
      <dgm:prSet/>
      <dgm:spPr/>
      <dgm:t>
        <a:bodyPr/>
        <a:lstStyle/>
        <a:p>
          <a:r>
            <a:rPr lang="it-IT" dirty="0"/>
            <a:t>Conclusione </a:t>
          </a:r>
        </a:p>
      </dgm:t>
    </dgm:pt>
    <dgm:pt modelId="{E6428DAD-1F4B-4EDD-9779-441C4FDCE4AF}" type="parTrans" cxnId="{BD4CB29F-65D9-4693-9E96-331C06D548EF}">
      <dgm:prSet/>
      <dgm:spPr/>
      <dgm:t>
        <a:bodyPr/>
        <a:lstStyle/>
        <a:p>
          <a:endParaRPr lang="it-IT"/>
        </a:p>
      </dgm:t>
    </dgm:pt>
    <dgm:pt modelId="{A952A31D-4051-4FC4-B13B-E33CE91D8420}" type="sibTrans" cxnId="{BD4CB29F-65D9-4693-9E96-331C06D548EF}">
      <dgm:prSet/>
      <dgm:spPr/>
      <dgm:t>
        <a:bodyPr/>
        <a:lstStyle/>
        <a:p>
          <a:endParaRPr lang="it-IT"/>
        </a:p>
      </dgm:t>
    </dgm:pt>
    <dgm:pt modelId="{E5690E3D-45F9-4FB6-81D5-EA995F3154BB}">
      <dgm:prSet/>
      <dgm:spPr/>
      <dgm:t>
        <a:bodyPr/>
        <a:lstStyle/>
        <a:p>
          <a:r>
            <a:rPr lang="it-IT" dirty="0"/>
            <a:t>Tecnologie Utilizzate</a:t>
          </a:r>
        </a:p>
      </dgm:t>
    </dgm:pt>
    <dgm:pt modelId="{54A1085F-CCA4-4ADF-9AF8-B1BF86A777E2}" type="parTrans" cxnId="{B6349C5C-6D96-4C62-A4E5-24782A74CFE0}">
      <dgm:prSet/>
      <dgm:spPr/>
      <dgm:t>
        <a:bodyPr/>
        <a:lstStyle/>
        <a:p>
          <a:endParaRPr lang="it-IT"/>
        </a:p>
      </dgm:t>
    </dgm:pt>
    <dgm:pt modelId="{EAA12848-473F-4568-80BE-D7D7FADB0C60}" type="sibTrans" cxnId="{B6349C5C-6D96-4C62-A4E5-24782A74CFE0}">
      <dgm:prSet/>
      <dgm:spPr/>
      <dgm:t>
        <a:bodyPr/>
        <a:lstStyle/>
        <a:p>
          <a:endParaRPr lang="it-IT"/>
        </a:p>
      </dgm:t>
    </dgm:pt>
    <dgm:pt modelId="{89E67ED1-DBF0-48C0-AB7D-7487A68A7F38}" type="pres">
      <dgm:prSet presAssocID="{626F571C-15CB-428E-AC5A-B9381FB242DF}" presName="Name0" presStyleCnt="0">
        <dgm:presLayoutVars>
          <dgm:chMax val="7"/>
          <dgm:chPref val="7"/>
          <dgm:dir/>
        </dgm:presLayoutVars>
      </dgm:prSet>
      <dgm:spPr/>
    </dgm:pt>
    <dgm:pt modelId="{C60C52EC-5039-4DCF-BB60-918FF11917EE}" type="pres">
      <dgm:prSet presAssocID="{626F571C-15CB-428E-AC5A-B9381FB242DF}" presName="Name1" presStyleCnt="0"/>
      <dgm:spPr/>
    </dgm:pt>
    <dgm:pt modelId="{BDB51D8D-06C4-4B49-86F8-8E6992F7F338}" type="pres">
      <dgm:prSet presAssocID="{626F571C-15CB-428E-AC5A-B9381FB242DF}" presName="cycle" presStyleCnt="0"/>
      <dgm:spPr/>
    </dgm:pt>
    <dgm:pt modelId="{2F5F0223-C390-4EF7-B5A8-68EEDADF25A9}" type="pres">
      <dgm:prSet presAssocID="{626F571C-15CB-428E-AC5A-B9381FB242DF}" presName="srcNode" presStyleLbl="node1" presStyleIdx="0" presStyleCnt="7"/>
      <dgm:spPr/>
    </dgm:pt>
    <dgm:pt modelId="{6E0F3123-636C-4B9D-86A5-DED4FB842A1C}" type="pres">
      <dgm:prSet presAssocID="{626F571C-15CB-428E-AC5A-B9381FB242DF}" presName="conn" presStyleLbl="parChTrans1D2" presStyleIdx="0" presStyleCnt="1"/>
      <dgm:spPr/>
    </dgm:pt>
    <dgm:pt modelId="{C807FD84-CB7E-4E3C-8E8D-5F09B2F83B0B}" type="pres">
      <dgm:prSet presAssocID="{626F571C-15CB-428E-AC5A-B9381FB242DF}" presName="extraNode" presStyleLbl="node1" presStyleIdx="0" presStyleCnt="7"/>
      <dgm:spPr/>
    </dgm:pt>
    <dgm:pt modelId="{EC6F3DBC-7C53-4E4F-BDCA-8FFA2E681394}" type="pres">
      <dgm:prSet presAssocID="{626F571C-15CB-428E-AC5A-B9381FB242DF}" presName="dstNode" presStyleLbl="node1" presStyleIdx="0" presStyleCnt="7"/>
      <dgm:spPr/>
    </dgm:pt>
    <dgm:pt modelId="{8CD7DEA5-7DAE-4953-8EA8-2356CE92281B}" type="pres">
      <dgm:prSet presAssocID="{84E7974F-D094-4FFE-943C-3FDB995E0B12}" presName="text_1" presStyleLbl="node1" presStyleIdx="0" presStyleCnt="7">
        <dgm:presLayoutVars>
          <dgm:bulletEnabled val="1"/>
        </dgm:presLayoutVars>
      </dgm:prSet>
      <dgm:spPr/>
    </dgm:pt>
    <dgm:pt modelId="{C1BE73D1-A9A8-4F56-ABA7-68AC5B0E7347}" type="pres">
      <dgm:prSet presAssocID="{84E7974F-D094-4FFE-943C-3FDB995E0B12}" presName="accent_1" presStyleCnt="0"/>
      <dgm:spPr/>
    </dgm:pt>
    <dgm:pt modelId="{8985C022-AAE9-4CB4-8E24-0F039A3B6DAD}" type="pres">
      <dgm:prSet presAssocID="{84E7974F-D094-4FFE-943C-3FDB995E0B12}" presName="accentRepeatNode" presStyleLbl="solidFgAcc1" presStyleIdx="0" presStyleCnt="7"/>
      <dgm:spPr/>
    </dgm:pt>
    <dgm:pt modelId="{25632022-857F-48BA-99B1-F997F4720DE0}" type="pres">
      <dgm:prSet presAssocID="{0447D6AA-F82E-4CBB-87FA-7FBCEA64EFA5}" presName="text_2" presStyleLbl="node1" presStyleIdx="1" presStyleCnt="7" custLinFactNeighborX="-134" custLinFactNeighborY="0">
        <dgm:presLayoutVars>
          <dgm:bulletEnabled val="1"/>
        </dgm:presLayoutVars>
      </dgm:prSet>
      <dgm:spPr/>
    </dgm:pt>
    <dgm:pt modelId="{08E6B8A6-92C0-4777-8F96-4057DDA433B7}" type="pres">
      <dgm:prSet presAssocID="{0447D6AA-F82E-4CBB-87FA-7FBCEA64EFA5}" presName="accent_2" presStyleCnt="0"/>
      <dgm:spPr/>
    </dgm:pt>
    <dgm:pt modelId="{94CC08B1-FDDA-4C4D-8C52-5511519BF1B0}" type="pres">
      <dgm:prSet presAssocID="{0447D6AA-F82E-4CBB-87FA-7FBCEA64EFA5}" presName="accentRepeatNode" presStyleLbl="solidFgAcc1" presStyleIdx="1" presStyleCnt="7"/>
      <dgm:spPr/>
    </dgm:pt>
    <dgm:pt modelId="{B1280DB3-FE3F-4DEB-91EA-1D4AB5261F73}" type="pres">
      <dgm:prSet presAssocID="{E5690E3D-45F9-4FB6-81D5-EA995F3154BB}" presName="text_3" presStyleLbl="node1" presStyleIdx="2" presStyleCnt="7">
        <dgm:presLayoutVars>
          <dgm:bulletEnabled val="1"/>
        </dgm:presLayoutVars>
      </dgm:prSet>
      <dgm:spPr/>
    </dgm:pt>
    <dgm:pt modelId="{41B8444C-03BC-4515-9238-2A4AD65B17B0}" type="pres">
      <dgm:prSet presAssocID="{E5690E3D-45F9-4FB6-81D5-EA995F3154BB}" presName="accent_3" presStyleCnt="0"/>
      <dgm:spPr/>
    </dgm:pt>
    <dgm:pt modelId="{D9FD0B76-3865-4C01-BD1C-CE1E822D1C06}" type="pres">
      <dgm:prSet presAssocID="{E5690E3D-45F9-4FB6-81D5-EA995F3154BB}" presName="accentRepeatNode" presStyleLbl="solidFgAcc1" presStyleIdx="2" presStyleCnt="7"/>
      <dgm:spPr/>
    </dgm:pt>
    <dgm:pt modelId="{8317242C-7C25-4364-9E6D-03D2A2992F1E}" type="pres">
      <dgm:prSet presAssocID="{765735B4-A4FB-41AE-B6DF-E380AD08841C}" presName="text_4" presStyleLbl="node1" presStyleIdx="3" presStyleCnt="7">
        <dgm:presLayoutVars>
          <dgm:bulletEnabled val="1"/>
        </dgm:presLayoutVars>
      </dgm:prSet>
      <dgm:spPr/>
    </dgm:pt>
    <dgm:pt modelId="{A2B934CC-4C63-4488-ADF7-C04E1022229A}" type="pres">
      <dgm:prSet presAssocID="{765735B4-A4FB-41AE-B6DF-E380AD08841C}" presName="accent_4" presStyleCnt="0"/>
      <dgm:spPr/>
    </dgm:pt>
    <dgm:pt modelId="{A743926D-6C99-4E9F-8DE2-DCA46975EB97}" type="pres">
      <dgm:prSet presAssocID="{765735B4-A4FB-41AE-B6DF-E380AD08841C}" presName="accentRepeatNode" presStyleLbl="solidFgAcc1" presStyleIdx="3" presStyleCnt="7"/>
      <dgm:spPr/>
    </dgm:pt>
    <dgm:pt modelId="{95CA19F1-5E8C-4A06-9220-DC16722154F9}" type="pres">
      <dgm:prSet presAssocID="{17F0DBD9-D02A-4108-934E-E3139A4FCE39}" presName="text_5" presStyleLbl="node1" presStyleIdx="4" presStyleCnt="7">
        <dgm:presLayoutVars>
          <dgm:bulletEnabled val="1"/>
        </dgm:presLayoutVars>
      </dgm:prSet>
      <dgm:spPr/>
    </dgm:pt>
    <dgm:pt modelId="{B01AF92E-F3DA-4871-A463-3EEDE6BC734D}" type="pres">
      <dgm:prSet presAssocID="{17F0DBD9-D02A-4108-934E-E3139A4FCE39}" presName="accent_5" presStyleCnt="0"/>
      <dgm:spPr/>
    </dgm:pt>
    <dgm:pt modelId="{F7567ABB-2D69-47F1-96D2-D4B5CA2F009C}" type="pres">
      <dgm:prSet presAssocID="{17F0DBD9-D02A-4108-934E-E3139A4FCE39}" presName="accentRepeatNode" presStyleLbl="solidFgAcc1" presStyleIdx="4" presStyleCnt="7"/>
      <dgm:spPr/>
    </dgm:pt>
    <dgm:pt modelId="{2EE9946D-69EE-464C-8A5A-115BE3E5C12A}" type="pres">
      <dgm:prSet presAssocID="{5AEE2106-6834-4C38-960C-94B544F4339C}" presName="text_6" presStyleLbl="node1" presStyleIdx="5" presStyleCnt="7">
        <dgm:presLayoutVars>
          <dgm:bulletEnabled val="1"/>
        </dgm:presLayoutVars>
      </dgm:prSet>
      <dgm:spPr/>
    </dgm:pt>
    <dgm:pt modelId="{511838C3-8C1A-483F-B996-FC5B8CA32601}" type="pres">
      <dgm:prSet presAssocID="{5AEE2106-6834-4C38-960C-94B544F4339C}" presName="accent_6" presStyleCnt="0"/>
      <dgm:spPr/>
    </dgm:pt>
    <dgm:pt modelId="{E8AFFDA0-27BC-4F38-880A-1277F57E8EF0}" type="pres">
      <dgm:prSet presAssocID="{5AEE2106-6834-4C38-960C-94B544F4339C}" presName="accentRepeatNode" presStyleLbl="solidFgAcc1" presStyleIdx="5" presStyleCnt="7"/>
      <dgm:spPr/>
    </dgm:pt>
    <dgm:pt modelId="{CC30E7A8-CDED-4E41-99CC-41A81B3473E7}" type="pres">
      <dgm:prSet presAssocID="{F0A6B18E-E83D-4738-ACD2-51B2C2721104}" presName="text_7" presStyleLbl="node1" presStyleIdx="6" presStyleCnt="7">
        <dgm:presLayoutVars>
          <dgm:bulletEnabled val="1"/>
        </dgm:presLayoutVars>
      </dgm:prSet>
      <dgm:spPr/>
    </dgm:pt>
    <dgm:pt modelId="{BB19B1F0-8BB2-41B7-88AE-CB5499276AC4}" type="pres">
      <dgm:prSet presAssocID="{F0A6B18E-E83D-4738-ACD2-51B2C2721104}" presName="accent_7" presStyleCnt="0"/>
      <dgm:spPr/>
    </dgm:pt>
    <dgm:pt modelId="{A33DD2F5-E143-443F-90B4-197B421F8001}" type="pres">
      <dgm:prSet presAssocID="{F0A6B18E-E83D-4738-ACD2-51B2C2721104}" presName="accentRepeatNode" presStyleLbl="solidFgAcc1" presStyleIdx="6" presStyleCnt="7"/>
      <dgm:spPr/>
    </dgm:pt>
  </dgm:ptLst>
  <dgm:cxnLst>
    <dgm:cxn modelId="{AAA1C61B-518E-46F3-B037-F5B3CA891085}" srcId="{626F571C-15CB-428E-AC5A-B9381FB242DF}" destId="{0447D6AA-F82E-4CBB-87FA-7FBCEA64EFA5}" srcOrd="1" destOrd="0" parTransId="{D9F68583-85C5-4791-9E43-A446A533B337}" sibTransId="{E17D8774-14F3-4F27-B3BE-0271A88F7E35}"/>
    <dgm:cxn modelId="{83CF242F-9258-4490-A2F5-1839ED7996F2}" type="presOf" srcId="{5AEE2106-6834-4C38-960C-94B544F4339C}" destId="{2EE9946D-69EE-464C-8A5A-115BE3E5C12A}" srcOrd="0" destOrd="0" presId="urn:microsoft.com/office/officeart/2008/layout/VerticalCurvedList"/>
    <dgm:cxn modelId="{B6349C5C-6D96-4C62-A4E5-24782A74CFE0}" srcId="{626F571C-15CB-428E-AC5A-B9381FB242DF}" destId="{E5690E3D-45F9-4FB6-81D5-EA995F3154BB}" srcOrd="2" destOrd="0" parTransId="{54A1085F-CCA4-4ADF-9AF8-B1BF86A777E2}" sibTransId="{EAA12848-473F-4568-80BE-D7D7FADB0C60}"/>
    <dgm:cxn modelId="{5319D865-EDDF-4D65-BC9C-400E2F8EE773}" type="presOf" srcId="{17F0DBD9-D02A-4108-934E-E3139A4FCE39}" destId="{95CA19F1-5E8C-4A06-9220-DC16722154F9}" srcOrd="0" destOrd="0" presId="urn:microsoft.com/office/officeart/2008/layout/VerticalCurvedList"/>
    <dgm:cxn modelId="{7165FB68-3CDB-446E-84A4-50993B7329E5}" type="presOf" srcId="{765735B4-A4FB-41AE-B6DF-E380AD08841C}" destId="{8317242C-7C25-4364-9E6D-03D2A2992F1E}" srcOrd="0" destOrd="0" presId="urn:microsoft.com/office/officeart/2008/layout/VerticalCurvedList"/>
    <dgm:cxn modelId="{0227C54D-2671-4119-B571-C9145932BACE}" type="presOf" srcId="{626F571C-15CB-428E-AC5A-B9381FB242DF}" destId="{89E67ED1-DBF0-48C0-AB7D-7487A68A7F38}" srcOrd="0" destOrd="0" presId="urn:microsoft.com/office/officeart/2008/layout/VerticalCurvedList"/>
    <dgm:cxn modelId="{09D8F56D-D0D8-4C44-BF4B-94F3B3464499}" type="presOf" srcId="{84E7974F-D094-4FFE-943C-3FDB995E0B12}" destId="{8CD7DEA5-7DAE-4953-8EA8-2356CE92281B}" srcOrd="0" destOrd="0" presId="urn:microsoft.com/office/officeart/2008/layout/VerticalCurvedList"/>
    <dgm:cxn modelId="{B79D2D7B-4B42-414B-A45C-A8969A5C4B10}" type="presOf" srcId="{E5690E3D-45F9-4FB6-81D5-EA995F3154BB}" destId="{B1280DB3-FE3F-4DEB-91EA-1D4AB5261F73}" srcOrd="0" destOrd="0" presId="urn:microsoft.com/office/officeart/2008/layout/VerticalCurvedList"/>
    <dgm:cxn modelId="{44CA227D-8833-4F1A-B5AD-1809D497DADC}" srcId="{626F571C-15CB-428E-AC5A-B9381FB242DF}" destId="{84E7974F-D094-4FFE-943C-3FDB995E0B12}" srcOrd="0" destOrd="0" parTransId="{C726D78F-C3CD-4242-92E2-F4950CB8C669}" sibTransId="{5A2774F7-3793-4E59-BDA1-BC0F7B5941A3}"/>
    <dgm:cxn modelId="{BD4CB29F-65D9-4693-9E96-331C06D548EF}" srcId="{626F571C-15CB-428E-AC5A-B9381FB242DF}" destId="{F0A6B18E-E83D-4738-ACD2-51B2C2721104}" srcOrd="6" destOrd="0" parTransId="{E6428DAD-1F4B-4EDD-9779-441C4FDCE4AF}" sibTransId="{A952A31D-4051-4FC4-B13B-E33CE91D8420}"/>
    <dgm:cxn modelId="{497BFBA6-C008-4424-A81E-038F04553DCD}" srcId="{626F571C-15CB-428E-AC5A-B9381FB242DF}" destId="{5AEE2106-6834-4C38-960C-94B544F4339C}" srcOrd="5" destOrd="0" parTransId="{A48345EB-EAC4-4970-8048-0F3D7923E5FC}" sibTransId="{14CDC6E9-1FC0-432A-A783-6312D057AF40}"/>
    <dgm:cxn modelId="{A3280EA8-B50F-47CF-8942-45562F73B4F3}" type="presOf" srcId="{5A2774F7-3793-4E59-BDA1-BC0F7B5941A3}" destId="{6E0F3123-636C-4B9D-86A5-DED4FB842A1C}" srcOrd="0" destOrd="0" presId="urn:microsoft.com/office/officeart/2008/layout/VerticalCurvedList"/>
    <dgm:cxn modelId="{82E1DBB0-8DF8-45AE-B739-D565C4DC5B9B}" type="presOf" srcId="{0447D6AA-F82E-4CBB-87FA-7FBCEA64EFA5}" destId="{25632022-857F-48BA-99B1-F997F4720DE0}" srcOrd="0" destOrd="0" presId="urn:microsoft.com/office/officeart/2008/layout/VerticalCurvedList"/>
    <dgm:cxn modelId="{060ACDCA-7BBB-42B9-8EEB-FBD3A5A76134}" srcId="{626F571C-15CB-428E-AC5A-B9381FB242DF}" destId="{765735B4-A4FB-41AE-B6DF-E380AD08841C}" srcOrd="3" destOrd="0" parTransId="{C59C5DC5-89A9-4FAD-B0AE-E5F7B762D664}" sibTransId="{3B7F56EA-347A-40FD-B222-E36F248BC73F}"/>
    <dgm:cxn modelId="{D0442FD1-E253-4A41-A0C4-0535254581D8}" type="presOf" srcId="{F0A6B18E-E83D-4738-ACD2-51B2C2721104}" destId="{CC30E7A8-CDED-4E41-99CC-41A81B3473E7}" srcOrd="0" destOrd="0" presId="urn:microsoft.com/office/officeart/2008/layout/VerticalCurvedList"/>
    <dgm:cxn modelId="{5CED7EF8-DB94-40AD-BE18-1901A59F50E1}" srcId="{626F571C-15CB-428E-AC5A-B9381FB242DF}" destId="{17F0DBD9-D02A-4108-934E-E3139A4FCE39}" srcOrd="4" destOrd="0" parTransId="{2DC1700B-A754-4C0B-B888-44312B2DCCB6}" sibTransId="{3D0667F3-9855-4CE3-877B-D501A4C07B7B}"/>
    <dgm:cxn modelId="{DD5549C5-4962-4496-912C-C656791124A4}" type="presParOf" srcId="{89E67ED1-DBF0-48C0-AB7D-7487A68A7F38}" destId="{C60C52EC-5039-4DCF-BB60-918FF11917EE}" srcOrd="0" destOrd="0" presId="urn:microsoft.com/office/officeart/2008/layout/VerticalCurvedList"/>
    <dgm:cxn modelId="{2071A555-7B42-4B16-ABAE-469B7B48724F}" type="presParOf" srcId="{C60C52EC-5039-4DCF-BB60-918FF11917EE}" destId="{BDB51D8D-06C4-4B49-86F8-8E6992F7F338}" srcOrd="0" destOrd="0" presId="urn:microsoft.com/office/officeart/2008/layout/VerticalCurvedList"/>
    <dgm:cxn modelId="{861D4405-F984-49C2-9CD9-A28F0B99504F}" type="presParOf" srcId="{BDB51D8D-06C4-4B49-86F8-8E6992F7F338}" destId="{2F5F0223-C390-4EF7-B5A8-68EEDADF25A9}" srcOrd="0" destOrd="0" presId="urn:microsoft.com/office/officeart/2008/layout/VerticalCurvedList"/>
    <dgm:cxn modelId="{10B198EE-9955-4802-8453-019BC19C3620}" type="presParOf" srcId="{BDB51D8D-06C4-4B49-86F8-8E6992F7F338}" destId="{6E0F3123-636C-4B9D-86A5-DED4FB842A1C}" srcOrd="1" destOrd="0" presId="urn:microsoft.com/office/officeart/2008/layout/VerticalCurvedList"/>
    <dgm:cxn modelId="{EC65374E-EB45-464A-80A2-71718B2FC43D}" type="presParOf" srcId="{BDB51D8D-06C4-4B49-86F8-8E6992F7F338}" destId="{C807FD84-CB7E-4E3C-8E8D-5F09B2F83B0B}" srcOrd="2" destOrd="0" presId="urn:microsoft.com/office/officeart/2008/layout/VerticalCurvedList"/>
    <dgm:cxn modelId="{F7D6D989-CB97-4ED8-86ED-F9287E60EB0B}" type="presParOf" srcId="{BDB51D8D-06C4-4B49-86F8-8E6992F7F338}" destId="{EC6F3DBC-7C53-4E4F-BDCA-8FFA2E681394}" srcOrd="3" destOrd="0" presId="urn:microsoft.com/office/officeart/2008/layout/VerticalCurvedList"/>
    <dgm:cxn modelId="{7E8F8B0D-E28B-453C-8F9F-BD2C10597D17}" type="presParOf" srcId="{C60C52EC-5039-4DCF-BB60-918FF11917EE}" destId="{8CD7DEA5-7DAE-4953-8EA8-2356CE92281B}" srcOrd="1" destOrd="0" presId="urn:microsoft.com/office/officeart/2008/layout/VerticalCurvedList"/>
    <dgm:cxn modelId="{ED8FA1A4-8C71-468A-9216-CC58DF327D33}" type="presParOf" srcId="{C60C52EC-5039-4DCF-BB60-918FF11917EE}" destId="{C1BE73D1-A9A8-4F56-ABA7-68AC5B0E7347}" srcOrd="2" destOrd="0" presId="urn:microsoft.com/office/officeart/2008/layout/VerticalCurvedList"/>
    <dgm:cxn modelId="{7A3C07D6-4B52-4C55-9F50-7A8339711057}" type="presParOf" srcId="{C1BE73D1-A9A8-4F56-ABA7-68AC5B0E7347}" destId="{8985C022-AAE9-4CB4-8E24-0F039A3B6DAD}" srcOrd="0" destOrd="0" presId="urn:microsoft.com/office/officeart/2008/layout/VerticalCurvedList"/>
    <dgm:cxn modelId="{5E1F5ECF-5F91-40AD-9333-7B211F525280}" type="presParOf" srcId="{C60C52EC-5039-4DCF-BB60-918FF11917EE}" destId="{25632022-857F-48BA-99B1-F997F4720DE0}" srcOrd="3" destOrd="0" presId="urn:microsoft.com/office/officeart/2008/layout/VerticalCurvedList"/>
    <dgm:cxn modelId="{C1EA70D1-A722-4E3B-9F31-4E60F607C4AA}" type="presParOf" srcId="{C60C52EC-5039-4DCF-BB60-918FF11917EE}" destId="{08E6B8A6-92C0-4777-8F96-4057DDA433B7}" srcOrd="4" destOrd="0" presId="urn:microsoft.com/office/officeart/2008/layout/VerticalCurvedList"/>
    <dgm:cxn modelId="{DE6AF81D-0FF2-4AA3-B866-C1376BD16A0D}" type="presParOf" srcId="{08E6B8A6-92C0-4777-8F96-4057DDA433B7}" destId="{94CC08B1-FDDA-4C4D-8C52-5511519BF1B0}" srcOrd="0" destOrd="0" presId="urn:microsoft.com/office/officeart/2008/layout/VerticalCurvedList"/>
    <dgm:cxn modelId="{24B47CD0-DB49-4BE7-A473-62AF5C69BDA8}" type="presParOf" srcId="{C60C52EC-5039-4DCF-BB60-918FF11917EE}" destId="{B1280DB3-FE3F-4DEB-91EA-1D4AB5261F73}" srcOrd="5" destOrd="0" presId="urn:microsoft.com/office/officeart/2008/layout/VerticalCurvedList"/>
    <dgm:cxn modelId="{59F34C93-E104-4127-83DE-3779C6F4EFB4}" type="presParOf" srcId="{C60C52EC-5039-4DCF-BB60-918FF11917EE}" destId="{41B8444C-03BC-4515-9238-2A4AD65B17B0}" srcOrd="6" destOrd="0" presId="urn:microsoft.com/office/officeart/2008/layout/VerticalCurvedList"/>
    <dgm:cxn modelId="{BE41E471-5CB8-43E2-8F05-E966C6F3BDB0}" type="presParOf" srcId="{41B8444C-03BC-4515-9238-2A4AD65B17B0}" destId="{D9FD0B76-3865-4C01-BD1C-CE1E822D1C06}" srcOrd="0" destOrd="0" presId="urn:microsoft.com/office/officeart/2008/layout/VerticalCurvedList"/>
    <dgm:cxn modelId="{FA88926A-2F1C-4B33-A8AA-CA6C985D200F}" type="presParOf" srcId="{C60C52EC-5039-4DCF-BB60-918FF11917EE}" destId="{8317242C-7C25-4364-9E6D-03D2A2992F1E}" srcOrd="7" destOrd="0" presId="urn:microsoft.com/office/officeart/2008/layout/VerticalCurvedList"/>
    <dgm:cxn modelId="{56B11F38-89DE-45B4-BD4D-C1D7F4F2DB7B}" type="presParOf" srcId="{C60C52EC-5039-4DCF-BB60-918FF11917EE}" destId="{A2B934CC-4C63-4488-ADF7-C04E1022229A}" srcOrd="8" destOrd="0" presId="urn:microsoft.com/office/officeart/2008/layout/VerticalCurvedList"/>
    <dgm:cxn modelId="{0DFA2596-49D5-491F-90AE-C7EAAE0F1DE9}" type="presParOf" srcId="{A2B934CC-4C63-4488-ADF7-C04E1022229A}" destId="{A743926D-6C99-4E9F-8DE2-DCA46975EB97}" srcOrd="0" destOrd="0" presId="urn:microsoft.com/office/officeart/2008/layout/VerticalCurvedList"/>
    <dgm:cxn modelId="{DEFAE0B7-B17C-4E6B-BB5B-6FD7216FEADE}" type="presParOf" srcId="{C60C52EC-5039-4DCF-BB60-918FF11917EE}" destId="{95CA19F1-5E8C-4A06-9220-DC16722154F9}" srcOrd="9" destOrd="0" presId="urn:microsoft.com/office/officeart/2008/layout/VerticalCurvedList"/>
    <dgm:cxn modelId="{4776EB7B-D9E8-4AF0-9C80-6A1CB18B0F55}" type="presParOf" srcId="{C60C52EC-5039-4DCF-BB60-918FF11917EE}" destId="{B01AF92E-F3DA-4871-A463-3EEDE6BC734D}" srcOrd="10" destOrd="0" presId="urn:microsoft.com/office/officeart/2008/layout/VerticalCurvedList"/>
    <dgm:cxn modelId="{050E3A7A-1187-48B1-8F3F-B45EEDBD4DE8}" type="presParOf" srcId="{B01AF92E-F3DA-4871-A463-3EEDE6BC734D}" destId="{F7567ABB-2D69-47F1-96D2-D4B5CA2F009C}" srcOrd="0" destOrd="0" presId="urn:microsoft.com/office/officeart/2008/layout/VerticalCurvedList"/>
    <dgm:cxn modelId="{FE428B63-3DAD-4567-95DD-BF50015C4D47}" type="presParOf" srcId="{C60C52EC-5039-4DCF-BB60-918FF11917EE}" destId="{2EE9946D-69EE-464C-8A5A-115BE3E5C12A}" srcOrd="11" destOrd="0" presId="urn:microsoft.com/office/officeart/2008/layout/VerticalCurvedList"/>
    <dgm:cxn modelId="{1C4FFDD9-2114-4591-99E0-3185B9E640C2}" type="presParOf" srcId="{C60C52EC-5039-4DCF-BB60-918FF11917EE}" destId="{511838C3-8C1A-483F-B996-FC5B8CA32601}" srcOrd="12" destOrd="0" presId="urn:microsoft.com/office/officeart/2008/layout/VerticalCurvedList"/>
    <dgm:cxn modelId="{E5017BDF-2A0C-4C34-AE56-BB95B2569E50}" type="presParOf" srcId="{511838C3-8C1A-483F-B996-FC5B8CA32601}" destId="{E8AFFDA0-27BC-4F38-880A-1277F57E8EF0}" srcOrd="0" destOrd="0" presId="urn:microsoft.com/office/officeart/2008/layout/VerticalCurvedList"/>
    <dgm:cxn modelId="{198B9D43-07CF-4684-863D-4139B77534E0}" type="presParOf" srcId="{C60C52EC-5039-4DCF-BB60-918FF11917EE}" destId="{CC30E7A8-CDED-4E41-99CC-41A81B3473E7}" srcOrd="13" destOrd="0" presId="urn:microsoft.com/office/officeart/2008/layout/VerticalCurvedList"/>
    <dgm:cxn modelId="{0E2DA88F-815D-41F6-9495-FCAFCCEEA544}" type="presParOf" srcId="{C60C52EC-5039-4DCF-BB60-918FF11917EE}" destId="{BB19B1F0-8BB2-41B7-88AE-CB5499276AC4}" srcOrd="14" destOrd="0" presId="urn:microsoft.com/office/officeart/2008/layout/VerticalCurvedList"/>
    <dgm:cxn modelId="{C753BBF9-28A3-435C-A946-906AD12A48E6}" type="presParOf" srcId="{BB19B1F0-8BB2-41B7-88AE-CB5499276AC4}" destId="{A33DD2F5-E143-443F-90B4-197B421F80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6F571C-15CB-428E-AC5A-B9381FB242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E7974F-D094-4FFE-943C-3FDB995E0B12}">
      <dgm:prSet phldrT="[Testo]"/>
      <dgm:spPr/>
      <dgm:t>
        <a:bodyPr/>
        <a:lstStyle/>
        <a:p>
          <a:r>
            <a:rPr lang="it-IT" dirty="0"/>
            <a:t>Introduzione</a:t>
          </a:r>
        </a:p>
      </dgm:t>
    </dgm:pt>
    <dgm:pt modelId="{C726D78F-C3CD-4242-92E2-F4950CB8C669}" type="parTrans" cxnId="{44CA227D-8833-4F1A-B5AD-1809D497DADC}">
      <dgm:prSet/>
      <dgm:spPr/>
      <dgm:t>
        <a:bodyPr/>
        <a:lstStyle/>
        <a:p>
          <a:endParaRPr lang="it-IT"/>
        </a:p>
      </dgm:t>
    </dgm:pt>
    <dgm:pt modelId="{5A2774F7-3793-4E59-BDA1-BC0F7B5941A3}" type="sibTrans" cxnId="{44CA227D-8833-4F1A-B5AD-1809D497DADC}">
      <dgm:prSet/>
      <dgm:spPr/>
      <dgm:t>
        <a:bodyPr/>
        <a:lstStyle/>
        <a:p>
          <a:endParaRPr lang="it-IT"/>
        </a:p>
      </dgm:t>
    </dgm:pt>
    <dgm:pt modelId="{0447D6AA-F82E-4CBB-87FA-7FBCEA64EFA5}">
      <dgm:prSet phldrT="[Testo]"/>
      <dgm:spPr/>
      <dgm:t>
        <a:bodyPr/>
        <a:lstStyle/>
        <a:p>
          <a:r>
            <a:rPr lang="it-IT" dirty="0"/>
            <a:t>Il Caso di Studio</a:t>
          </a:r>
        </a:p>
      </dgm:t>
    </dgm:pt>
    <dgm:pt modelId="{D9F68583-85C5-4791-9E43-A446A533B337}" type="parTrans" cxnId="{AAA1C61B-518E-46F3-B037-F5B3CA891085}">
      <dgm:prSet/>
      <dgm:spPr/>
      <dgm:t>
        <a:bodyPr/>
        <a:lstStyle/>
        <a:p>
          <a:endParaRPr lang="it-IT"/>
        </a:p>
      </dgm:t>
    </dgm:pt>
    <dgm:pt modelId="{E17D8774-14F3-4F27-B3BE-0271A88F7E35}" type="sibTrans" cxnId="{AAA1C61B-518E-46F3-B037-F5B3CA891085}">
      <dgm:prSet/>
      <dgm:spPr/>
      <dgm:t>
        <a:bodyPr/>
        <a:lstStyle/>
        <a:p>
          <a:endParaRPr lang="it-IT"/>
        </a:p>
      </dgm:t>
    </dgm:pt>
    <dgm:pt modelId="{765735B4-A4FB-41AE-B6DF-E380AD08841C}">
      <dgm:prSet phldrT="[Testo]"/>
      <dgm:spPr/>
      <dgm:t>
        <a:bodyPr/>
        <a:lstStyle/>
        <a:p>
          <a:r>
            <a:rPr lang="it-IT" dirty="0"/>
            <a:t>Progettazione</a:t>
          </a:r>
        </a:p>
      </dgm:t>
    </dgm:pt>
    <dgm:pt modelId="{C59C5DC5-89A9-4FAD-B0AE-E5F7B762D664}" type="parTrans" cxnId="{060ACDCA-7BBB-42B9-8EEB-FBD3A5A76134}">
      <dgm:prSet/>
      <dgm:spPr/>
      <dgm:t>
        <a:bodyPr/>
        <a:lstStyle/>
        <a:p>
          <a:endParaRPr lang="it-IT"/>
        </a:p>
      </dgm:t>
    </dgm:pt>
    <dgm:pt modelId="{3B7F56EA-347A-40FD-B222-E36F248BC73F}" type="sibTrans" cxnId="{060ACDCA-7BBB-42B9-8EEB-FBD3A5A76134}">
      <dgm:prSet/>
      <dgm:spPr/>
      <dgm:t>
        <a:bodyPr/>
        <a:lstStyle/>
        <a:p>
          <a:endParaRPr lang="it-IT"/>
        </a:p>
      </dgm:t>
    </dgm:pt>
    <dgm:pt modelId="{17F0DBD9-D02A-4108-934E-E3139A4FCE39}">
      <dgm:prSet/>
      <dgm:spPr/>
      <dgm:t>
        <a:bodyPr/>
        <a:lstStyle/>
        <a:p>
          <a:r>
            <a:rPr lang="it-IT" dirty="0"/>
            <a:t>Implementazione</a:t>
          </a:r>
        </a:p>
      </dgm:t>
    </dgm:pt>
    <dgm:pt modelId="{2DC1700B-A754-4C0B-B888-44312B2DCCB6}" type="parTrans" cxnId="{5CED7EF8-DB94-40AD-BE18-1901A59F50E1}">
      <dgm:prSet/>
      <dgm:spPr/>
      <dgm:t>
        <a:bodyPr/>
        <a:lstStyle/>
        <a:p>
          <a:endParaRPr lang="it-IT"/>
        </a:p>
      </dgm:t>
    </dgm:pt>
    <dgm:pt modelId="{3D0667F3-9855-4CE3-877B-D501A4C07B7B}" type="sibTrans" cxnId="{5CED7EF8-DB94-40AD-BE18-1901A59F50E1}">
      <dgm:prSet/>
      <dgm:spPr/>
      <dgm:t>
        <a:bodyPr/>
        <a:lstStyle/>
        <a:p>
          <a:endParaRPr lang="it-IT"/>
        </a:p>
      </dgm:t>
    </dgm:pt>
    <dgm:pt modelId="{5AEE2106-6834-4C38-960C-94B544F4339C}">
      <dgm:prSet/>
      <dgm:spPr/>
      <dgm:t>
        <a:bodyPr/>
        <a:lstStyle/>
        <a:p>
          <a:r>
            <a:rPr lang="it-IT" dirty="0"/>
            <a:t>Confronto</a:t>
          </a:r>
        </a:p>
      </dgm:t>
    </dgm:pt>
    <dgm:pt modelId="{A48345EB-EAC4-4970-8048-0F3D7923E5FC}" type="parTrans" cxnId="{497BFBA6-C008-4424-A81E-038F04553DCD}">
      <dgm:prSet/>
      <dgm:spPr/>
      <dgm:t>
        <a:bodyPr/>
        <a:lstStyle/>
        <a:p>
          <a:endParaRPr lang="it-IT"/>
        </a:p>
      </dgm:t>
    </dgm:pt>
    <dgm:pt modelId="{14CDC6E9-1FC0-432A-A783-6312D057AF40}" type="sibTrans" cxnId="{497BFBA6-C008-4424-A81E-038F04553DCD}">
      <dgm:prSet/>
      <dgm:spPr/>
      <dgm:t>
        <a:bodyPr/>
        <a:lstStyle/>
        <a:p>
          <a:endParaRPr lang="it-IT"/>
        </a:p>
      </dgm:t>
    </dgm:pt>
    <dgm:pt modelId="{F0A6B18E-E83D-4738-ACD2-51B2C2721104}">
      <dgm:prSet/>
      <dgm:spPr/>
      <dgm:t>
        <a:bodyPr/>
        <a:lstStyle/>
        <a:p>
          <a:r>
            <a:rPr lang="it-IT" dirty="0"/>
            <a:t>Conclusione </a:t>
          </a:r>
        </a:p>
      </dgm:t>
    </dgm:pt>
    <dgm:pt modelId="{E6428DAD-1F4B-4EDD-9779-441C4FDCE4AF}" type="parTrans" cxnId="{BD4CB29F-65D9-4693-9E96-331C06D548EF}">
      <dgm:prSet/>
      <dgm:spPr/>
      <dgm:t>
        <a:bodyPr/>
        <a:lstStyle/>
        <a:p>
          <a:endParaRPr lang="it-IT"/>
        </a:p>
      </dgm:t>
    </dgm:pt>
    <dgm:pt modelId="{A952A31D-4051-4FC4-B13B-E33CE91D8420}" type="sibTrans" cxnId="{BD4CB29F-65D9-4693-9E96-331C06D548EF}">
      <dgm:prSet/>
      <dgm:spPr/>
      <dgm:t>
        <a:bodyPr/>
        <a:lstStyle/>
        <a:p>
          <a:endParaRPr lang="it-IT"/>
        </a:p>
      </dgm:t>
    </dgm:pt>
    <dgm:pt modelId="{E5690E3D-45F9-4FB6-81D5-EA995F3154BB}">
      <dgm:prSet/>
      <dgm:spPr>
        <a:solidFill>
          <a:srgbClr val="4FBCD6"/>
        </a:solidFill>
      </dgm:spPr>
      <dgm:t>
        <a:bodyPr/>
        <a:lstStyle/>
        <a:p>
          <a:r>
            <a:rPr lang="it-IT" dirty="0"/>
            <a:t>Tecnologie Utilizzate</a:t>
          </a:r>
        </a:p>
      </dgm:t>
    </dgm:pt>
    <dgm:pt modelId="{54A1085F-CCA4-4ADF-9AF8-B1BF86A777E2}" type="parTrans" cxnId="{B6349C5C-6D96-4C62-A4E5-24782A74CFE0}">
      <dgm:prSet/>
      <dgm:spPr/>
      <dgm:t>
        <a:bodyPr/>
        <a:lstStyle/>
        <a:p>
          <a:endParaRPr lang="it-IT"/>
        </a:p>
      </dgm:t>
    </dgm:pt>
    <dgm:pt modelId="{EAA12848-473F-4568-80BE-D7D7FADB0C60}" type="sibTrans" cxnId="{B6349C5C-6D96-4C62-A4E5-24782A74CFE0}">
      <dgm:prSet/>
      <dgm:spPr/>
      <dgm:t>
        <a:bodyPr/>
        <a:lstStyle/>
        <a:p>
          <a:endParaRPr lang="it-IT"/>
        </a:p>
      </dgm:t>
    </dgm:pt>
    <dgm:pt modelId="{89E67ED1-DBF0-48C0-AB7D-7487A68A7F38}" type="pres">
      <dgm:prSet presAssocID="{626F571C-15CB-428E-AC5A-B9381FB242DF}" presName="Name0" presStyleCnt="0">
        <dgm:presLayoutVars>
          <dgm:chMax val="7"/>
          <dgm:chPref val="7"/>
          <dgm:dir/>
        </dgm:presLayoutVars>
      </dgm:prSet>
      <dgm:spPr/>
    </dgm:pt>
    <dgm:pt modelId="{C60C52EC-5039-4DCF-BB60-918FF11917EE}" type="pres">
      <dgm:prSet presAssocID="{626F571C-15CB-428E-AC5A-B9381FB242DF}" presName="Name1" presStyleCnt="0"/>
      <dgm:spPr/>
    </dgm:pt>
    <dgm:pt modelId="{BDB51D8D-06C4-4B49-86F8-8E6992F7F338}" type="pres">
      <dgm:prSet presAssocID="{626F571C-15CB-428E-AC5A-B9381FB242DF}" presName="cycle" presStyleCnt="0"/>
      <dgm:spPr/>
    </dgm:pt>
    <dgm:pt modelId="{2F5F0223-C390-4EF7-B5A8-68EEDADF25A9}" type="pres">
      <dgm:prSet presAssocID="{626F571C-15CB-428E-AC5A-B9381FB242DF}" presName="srcNode" presStyleLbl="node1" presStyleIdx="0" presStyleCnt="7"/>
      <dgm:spPr/>
    </dgm:pt>
    <dgm:pt modelId="{6E0F3123-636C-4B9D-86A5-DED4FB842A1C}" type="pres">
      <dgm:prSet presAssocID="{626F571C-15CB-428E-AC5A-B9381FB242DF}" presName="conn" presStyleLbl="parChTrans1D2" presStyleIdx="0" presStyleCnt="1"/>
      <dgm:spPr/>
    </dgm:pt>
    <dgm:pt modelId="{C807FD84-CB7E-4E3C-8E8D-5F09B2F83B0B}" type="pres">
      <dgm:prSet presAssocID="{626F571C-15CB-428E-AC5A-B9381FB242DF}" presName="extraNode" presStyleLbl="node1" presStyleIdx="0" presStyleCnt="7"/>
      <dgm:spPr/>
    </dgm:pt>
    <dgm:pt modelId="{EC6F3DBC-7C53-4E4F-BDCA-8FFA2E681394}" type="pres">
      <dgm:prSet presAssocID="{626F571C-15CB-428E-AC5A-B9381FB242DF}" presName="dstNode" presStyleLbl="node1" presStyleIdx="0" presStyleCnt="7"/>
      <dgm:spPr/>
    </dgm:pt>
    <dgm:pt modelId="{8CD7DEA5-7DAE-4953-8EA8-2356CE92281B}" type="pres">
      <dgm:prSet presAssocID="{84E7974F-D094-4FFE-943C-3FDB995E0B12}" presName="text_1" presStyleLbl="node1" presStyleIdx="0" presStyleCnt="7">
        <dgm:presLayoutVars>
          <dgm:bulletEnabled val="1"/>
        </dgm:presLayoutVars>
      </dgm:prSet>
      <dgm:spPr/>
    </dgm:pt>
    <dgm:pt modelId="{C1BE73D1-A9A8-4F56-ABA7-68AC5B0E7347}" type="pres">
      <dgm:prSet presAssocID="{84E7974F-D094-4FFE-943C-3FDB995E0B12}" presName="accent_1" presStyleCnt="0"/>
      <dgm:spPr/>
    </dgm:pt>
    <dgm:pt modelId="{8985C022-AAE9-4CB4-8E24-0F039A3B6DAD}" type="pres">
      <dgm:prSet presAssocID="{84E7974F-D094-4FFE-943C-3FDB995E0B12}" presName="accentRepeatNode" presStyleLbl="solidFgAcc1" presStyleIdx="0" presStyleCnt="7"/>
      <dgm:spPr/>
    </dgm:pt>
    <dgm:pt modelId="{25632022-857F-48BA-99B1-F997F4720DE0}" type="pres">
      <dgm:prSet presAssocID="{0447D6AA-F82E-4CBB-87FA-7FBCEA64EFA5}" presName="text_2" presStyleLbl="node1" presStyleIdx="1" presStyleCnt="7" custLinFactNeighborX="-134" custLinFactNeighborY="0">
        <dgm:presLayoutVars>
          <dgm:bulletEnabled val="1"/>
        </dgm:presLayoutVars>
      </dgm:prSet>
      <dgm:spPr/>
    </dgm:pt>
    <dgm:pt modelId="{08E6B8A6-92C0-4777-8F96-4057DDA433B7}" type="pres">
      <dgm:prSet presAssocID="{0447D6AA-F82E-4CBB-87FA-7FBCEA64EFA5}" presName="accent_2" presStyleCnt="0"/>
      <dgm:spPr/>
    </dgm:pt>
    <dgm:pt modelId="{94CC08B1-FDDA-4C4D-8C52-5511519BF1B0}" type="pres">
      <dgm:prSet presAssocID="{0447D6AA-F82E-4CBB-87FA-7FBCEA64EFA5}" presName="accentRepeatNode" presStyleLbl="solidFgAcc1" presStyleIdx="1" presStyleCnt="7"/>
      <dgm:spPr/>
    </dgm:pt>
    <dgm:pt modelId="{B1280DB3-FE3F-4DEB-91EA-1D4AB5261F73}" type="pres">
      <dgm:prSet presAssocID="{E5690E3D-45F9-4FB6-81D5-EA995F3154BB}" presName="text_3" presStyleLbl="node1" presStyleIdx="2" presStyleCnt="7">
        <dgm:presLayoutVars>
          <dgm:bulletEnabled val="1"/>
        </dgm:presLayoutVars>
      </dgm:prSet>
      <dgm:spPr/>
    </dgm:pt>
    <dgm:pt modelId="{41B8444C-03BC-4515-9238-2A4AD65B17B0}" type="pres">
      <dgm:prSet presAssocID="{E5690E3D-45F9-4FB6-81D5-EA995F3154BB}" presName="accent_3" presStyleCnt="0"/>
      <dgm:spPr/>
    </dgm:pt>
    <dgm:pt modelId="{D9FD0B76-3865-4C01-BD1C-CE1E822D1C06}" type="pres">
      <dgm:prSet presAssocID="{E5690E3D-45F9-4FB6-81D5-EA995F3154BB}" presName="accentRepeatNode" presStyleLbl="solidFgAcc1" presStyleIdx="2" presStyleCnt="7"/>
      <dgm:spPr/>
    </dgm:pt>
    <dgm:pt modelId="{8317242C-7C25-4364-9E6D-03D2A2992F1E}" type="pres">
      <dgm:prSet presAssocID="{765735B4-A4FB-41AE-B6DF-E380AD08841C}" presName="text_4" presStyleLbl="node1" presStyleIdx="3" presStyleCnt="7">
        <dgm:presLayoutVars>
          <dgm:bulletEnabled val="1"/>
        </dgm:presLayoutVars>
      </dgm:prSet>
      <dgm:spPr/>
    </dgm:pt>
    <dgm:pt modelId="{A2B934CC-4C63-4488-ADF7-C04E1022229A}" type="pres">
      <dgm:prSet presAssocID="{765735B4-A4FB-41AE-B6DF-E380AD08841C}" presName="accent_4" presStyleCnt="0"/>
      <dgm:spPr/>
    </dgm:pt>
    <dgm:pt modelId="{A743926D-6C99-4E9F-8DE2-DCA46975EB97}" type="pres">
      <dgm:prSet presAssocID="{765735B4-A4FB-41AE-B6DF-E380AD08841C}" presName="accentRepeatNode" presStyleLbl="solidFgAcc1" presStyleIdx="3" presStyleCnt="7"/>
      <dgm:spPr/>
    </dgm:pt>
    <dgm:pt modelId="{95CA19F1-5E8C-4A06-9220-DC16722154F9}" type="pres">
      <dgm:prSet presAssocID="{17F0DBD9-D02A-4108-934E-E3139A4FCE39}" presName="text_5" presStyleLbl="node1" presStyleIdx="4" presStyleCnt="7">
        <dgm:presLayoutVars>
          <dgm:bulletEnabled val="1"/>
        </dgm:presLayoutVars>
      </dgm:prSet>
      <dgm:spPr/>
    </dgm:pt>
    <dgm:pt modelId="{B01AF92E-F3DA-4871-A463-3EEDE6BC734D}" type="pres">
      <dgm:prSet presAssocID="{17F0DBD9-D02A-4108-934E-E3139A4FCE39}" presName="accent_5" presStyleCnt="0"/>
      <dgm:spPr/>
    </dgm:pt>
    <dgm:pt modelId="{F7567ABB-2D69-47F1-96D2-D4B5CA2F009C}" type="pres">
      <dgm:prSet presAssocID="{17F0DBD9-D02A-4108-934E-E3139A4FCE39}" presName="accentRepeatNode" presStyleLbl="solidFgAcc1" presStyleIdx="4" presStyleCnt="7"/>
      <dgm:spPr/>
    </dgm:pt>
    <dgm:pt modelId="{2EE9946D-69EE-464C-8A5A-115BE3E5C12A}" type="pres">
      <dgm:prSet presAssocID="{5AEE2106-6834-4C38-960C-94B544F4339C}" presName="text_6" presStyleLbl="node1" presStyleIdx="5" presStyleCnt="7">
        <dgm:presLayoutVars>
          <dgm:bulletEnabled val="1"/>
        </dgm:presLayoutVars>
      </dgm:prSet>
      <dgm:spPr/>
    </dgm:pt>
    <dgm:pt modelId="{511838C3-8C1A-483F-B996-FC5B8CA32601}" type="pres">
      <dgm:prSet presAssocID="{5AEE2106-6834-4C38-960C-94B544F4339C}" presName="accent_6" presStyleCnt="0"/>
      <dgm:spPr/>
    </dgm:pt>
    <dgm:pt modelId="{E8AFFDA0-27BC-4F38-880A-1277F57E8EF0}" type="pres">
      <dgm:prSet presAssocID="{5AEE2106-6834-4C38-960C-94B544F4339C}" presName="accentRepeatNode" presStyleLbl="solidFgAcc1" presStyleIdx="5" presStyleCnt="7"/>
      <dgm:spPr/>
    </dgm:pt>
    <dgm:pt modelId="{CC30E7A8-CDED-4E41-99CC-41A81B3473E7}" type="pres">
      <dgm:prSet presAssocID="{F0A6B18E-E83D-4738-ACD2-51B2C2721104}" presName="text_7" presStyleLbl="node1" presStyleIdx="6" presStyleCnt="7">
        <dgm:presLayoutVars>
          <dgm:bulletEnabled val="1"/>
        </dgm:presLayoutVars>
      </dgm:prSet>
      <dgm:spPr/>
    </dgm:pt>
    <dgm:pt modelId="{BB19B1F0-8BB2-41B7-88AE-CB5499276AC4}" type="pres">
      <dgm:prSet presAssocID="{F0A6B18E-E83D-4738-ACD2-51B2C2721104}" presName="accent_7" presStyleCnt="0"/>
      <dgm:spPr/>
    </dgm:pt>
    <dgm:pt modelId="{A33DD2F5-E143-443F-90B4-197B421F8001}" type="pres">
      <dgm:prSet presAssocID="{F0A6B18E-E83D-4738-ACD2-51B2C2721104}" presName="accentRepeatNode" presStyleLbl="solidFgAcc1" presStyleIdx="6" presStyleCnt="7"/>
      <dgm:spPr/>
    </dgm:pt>
  </dgm:ptLst>
  <dgm:cxnLst>
    <dgm:cxn modelId="{AAA1C61B-518E-46F3-B037-F5B3CA891085}" srcId="{626F571C-15CB-428E-AC5A-B9381FB242DF}" destId="{0447D6AA-F82E-4CBB-87FA-7FBCEA64EFA5}" srcOrd="1" destOrd="0" parTransId="{D9F68583-85C5-4791-9E43-A446A533B337}" sibTransId="{E17D8774-14F3-4F27-B3BE-0271A88F7E35}"/>
    <dgm:cxn modelId="{83CF242F-9258-4490-A2F5-1839ED7996F2}" type="presOf" srcId="{5AEE2106-6834-4C38-960C-94B544F4339C}" destId="{2EE9946D-69EE-464C-8A5A-115BE3E5C12A}" srcOrd="0" destOrd="0" presId="urn:microsoft.com/office/officeart/2008/layout/VerticalCurvedList"/>
    <dgm:cxn modelId="{B6349C5C-6D96-4C62-A4E5-24782A74CFE0}" srcId="{626F571C-15CB-428E-AC5A-B9381FB242DF}" destId="{E5690E3D-45F9-4FB6-81D5-EA995F3154BB}" srcOrd="2" destOrd="0" parTransId="{54A1085F-CCA4-4ADF-9AF8-B1BF86A777E2}" sibTransId="{EAA12848-473F-4568-80BE-D7D7FADB0C60}"/>
    <dgm:cxn modelId="{5319D865-EDDF-4D65-BC9C-400E2F8EE773}" type="presOf" srcId="{17F0DBD9-D02A-4108-934E-E3139A4FCE39}" destId="{95CA19F1-5E8C-4A06-9220-DC16722154F9}" srcOrd="0" destOrd="0" presId="urn:microsoft.com/office/officeart/2008/layout/VerticalCurvedList"/>
    <dgm:cxn modelId="{7165FB68-3CDB-446E-84A4-50993B7329E5}" type="presOf" srcId="{765735B4-A4FB-41AE-B6DF-E380AD08841C}" destId="{8317242C-7C25-4364-9E6D-03D2A2992F1E}" srcOrd="0" destOrd="0" presId="urn:microsoft.com/office/officeart/2008/layout/VerticalCurvedList"/>
    <dgm:cxn modelId="{0227C54D-2671-4119-B571-C9145932BACE}" type="presOf" srcId="{626F571C-15CB-428E-AC5A-B9381FB242DF}" destId="{89E67ED1-DBF0-48C0-AB7D-7487A68A7F38}" srcOrd="0" destOrd="0" presId="urn:microsoft.com/office/officeart/2008/layout/VerticalCurvedList"/>
    <dgm:cxn modelId="{09D8F56D-D0D8-4C44-BF4B-94F3B3464499}" type="presOf" srcId="{84E7974F-D094-4FFE-943C-3FDB995E0B12}" destId="{8CD7DEA5-7DAE-4953-8EA8-2356CE92281B}" srcOrd="0" destOrd="0" presId="urn:microsoft.com/office/officeart/2008/layout/VerticalCurvedList"/>
    <dgm:cxn modelId="{B79D2D7B-4B42-414B-A45C-A8969A5C4B10}" type="presOf" srcId="{E5690E3D-45F9-4FB6-81D5-EA995F3154BB}" destId="{B1280DB3-FE3F-4DEB-91EA-1D4AB5261F73}" srcOrd="0" destOrd="0" presId="urn:microsoft.com/office/officeart/2008/layout/VerticalCurvedList"/>
    <dgm:cxn modelId="{44CA227D-8833-4F1A-B5AD-1809D497DADC}" srcId="{626F571C-15CB-428E-AC5A-B9381FB242DF}" destId="{84E7974F-D094-4FFE-943C-3FDB995E0B12}" srcOrd="0" destOrd="0" parTransId="{C726D78F-C3CD-4242-92E2-F4950CB8C669}" sibTransId="{5A2774F7-3793-4E59-BDA1-BC0F7B5941A3}"/>
    <dgm:cxn modelId="{BD4CB29F-65D9-4693-9E96-331C06D548EF}" srcId="{626F571C-15CB-428E-AC5A-B9381FB242DF}" destId="{F0A6B18E-E83D-4738-ACD2-51B2C2721104}" srcOrd="6" destOrd="0" parTransId="{E6428DAD-1F4B-4EDD-9779-441C4FDCE4AF}" sibTransId="{A952A31D-4051-4FC4-B13B-E33CE91D8420}"/>
    <dgm:cxn modelId="{497BFBA6-C008-4424-A81E-038F04553DCD}" srcId="{626F571C-15CB-428E-AC5A-B9381FB242DF}" destId="{5AEE2106-6834-4C38-960C-94B544F4339C}" srcOrd="5" destOrd="0" parTransId="{A48345EB-EAC4-4970-8048-0F3D7923E5FC}" sibTransId="{14CDC6E9-1FC0-432A-A783-6312D057AF40}"/>
    <dgm:cxn modelId="{A3280EA8-B50F-47CF-8942-45562F73B4F3}" type="presOf" srcId="{5A2774F7-3793-4E59-BDA1-BC0F7B5941A3}" destId="{6E0F3123-636C-4B9D-86A5-DED4FB842A1C}" srcOrd="0" destOrd="0" presId="urn:microsoft.com/office/officeart/2008/layout/VerticalCurvedList"/>
    <dgm:cxn modelId="{82E1DBB0-8DF8-45AE-B739-D565C4DC5B9B}" type="presOf" srcId="{0447D6AA-F82E-4CBB-87FA-7FBCEA64EFA5}" destId="{25632022-857F-48BA-99B1-F997F4720DE0}" srcOrd="0" destOrd="0" presId="urn:microsoft.com/office/officeart/2008/layout/VerticalCurvedList"/>
    <dgm:cxn modelId="{060ACDCA-7BBB-42B9-8EEB-FBD3A5A76134}" srcId="{626F571C-15CB-428E-AC5A-B9381FB242DF}" destId="{765735B4-A4FB-41AE-B6DF-E380AD08841C}" srcOrd="3" destOrd="0" parTransId="{C59C5DC5-89A9-4FAD-B0AE-E5F7B762D664}" sibTransId="{3B7F56EA-347A-40FD-B222-E36F248BC73F}"/>
    <dgm:cxn modelId="{D0442FD1-E253-4A41-A0C4-0535254581D8}" type="presOf" srcId="{F0A6B18E-E83D-4738-ACD2-51B2C2721104}" destId="{CC30E7A8-CDED-4E41-99CC-41A81B3473E7}" srcOrd="0" destOrd="0" presId="urn:microsoft.com/office/officeart/2008/layout/VerticalCurvedList"/>
    <dgm:cxn modelId="{5CED7EF8-DB94-40AD-BE18-1901A59F50E1}" srcId="{626F571C-15CB-428E-AC5A-B9381FB242DF}" destId="{17F0DBD9-D02A-4108-934E-E3139A4FCE39}" srcOrd="4" destOrd="0" parTransId="{2DC1700B-A754-4C0B-B888-44312B2DCCB6}" sibTransId="{3D0667F3-9855-4CE3-877B-D501A4C07B7B}"/>
    <dgm:cxn modelId="{DD5549C5-4962-4496-912C-C656791124A4}" type="presParOf" srcId="{89E67ED1-DBF0-48C0-AB7D-7487A68A7F38}" destId="{C60C52EC-5039-4DCF-BB60-918FF11917EE}" srcOrd="0" destOrd="0" presId="urn:microsoft.com/office/officeart/2008/layout/VerticalCurvedList"/>
    <dgm:cxn modelId="{2071A555-7B42-4B16-ABAE-469B7B48724F}" type="presParOf" srcId="{C60C52EC-5039-4DCF-BB60-918FF11917EE}" destId="{BDB51D8D-06C4-4B49-86F8-8E6992F7F338}" srcOrd="0" destOrd="0" presId="urn:microsoft.com/office/officeart/2008/layout/VerticalCurvedList"/>
    <dgm:cxn modelId="{861D4405-F984-49C2-9CD9-A28F0B99504F}" type="presParOf" srcId="{BDB51D8D-06C4-4B49-86F8-8E6992F7F338}" destId="{2F5F0223-C390-4EF7-B5A8-68EEDADF25A9}" srcOrd="0" destOrd="0" presId="urn:microsoft.com/office/officeart/2008/layout/VerticalCurvedList"/>
    <dgm:cxn modelId="{10B198EE-9955-4802-8453-019BC19C3620}" type="presParOf" srcId="{BDB51D8D-06C4-4B49-86F8-8E6992F7F338}" destId="{6E0F3123-636C-4B9D-86A5-DED4FB842A1C}" srcOrd="1" destOrd="0" presId="urn:microsoft.com/office/officeart/2008/layout/VerticalCurvedList"/>
    <dgm:cxn modelId="{EC65374E-EB45-464A-80A2-71718B2FC43D}" type="presParOf" srcId="{BDB51D8D-06C4-4B49-86F8-8E6992F7F338}" destId="{C807FD84-CB7E-4E3C-8E8D-5F09B2F83B0B}" srcOrd="2" destOrd="0" presId="urn:microsoft.com/office/officeart/2008/layout/VerticalCurvedList"/>
    <dgm:cxn modelId="{F7D6D989-CB97-4ED8-86ED-F9287E60EB0B}" type="presParOf" srcId="{BDB51D8D-06C4-4B49-86F8-8E6992F7F338}" destId="{EC6F3DBC-7C53-4E4F-BDCA-8FFA2E681394}" srcOrd="3" destOrd="0" presId="urn:microsoft.com/office/officeart/2008/layout/VerticalCurvedList"/>
    <dgm:cxn modelId="{7E8F8B0D-E28B-453C-8F9F-BD2C10597D17}" type="presParOf" srcId="{C60C52EC-5039-4DCF-BB60-918FF11917EE}" destId="{8CD7DEA5-7DAE-4953-8EA8-2356CE92281B}" srcOrd="1" destOrd="0" presId="urn:microsoft.com/office/officeart/2008/layout/VerticalCurvedList"/>
    <dgm:cxn modelId="{ED8FA1A4-8C71-468A-9216-CC58DF327D33}" type="presParOf" srcId="{C60C52EC-5039-4DCF-BB60-918FF11917EE}" destId="{C1BE73D1-A9A8-4F56-ABA7-68AC5B0E7347}" srcOrd="2" destOrd="0" presId="urn:microsoft.com/office/officeart/2008/layout/VerticalCurvedList"/>
    <dgm:cxn modelId="{7A3C07D6-4B52-4C55-9F50-7A8339711057}" type="presParOf" srcId="{C1BE73D1-A9A8-4F56-ABA7-68AC5B0E7347}" destId="{8985C022-AAE9-4CB4-8E24-0F039A3B6DAD}" srcOrd="0" destOrd="0" presId="urn:microsoft.com/office/officeart/2008/layout/VerticalCurvedList"/>
    <dgm:cxn modelId="{5E1F5ECF-5F91-40AD-9333-7B211F525280}" type="presParOf" srcId="{C60C52EC-5039-4DCF-BB60-918FF11917EE}" destId="{25632022-857F-48BA-99B1-F997F4720DE0}" srcOrd="3" destOrd="0" presId="urn:microsoft.com/office/officeart/2008/layout/VerticalCurvedList"/>
    <dgm:cxn modelId="{C1EA70D1-A722-4E3B-9F31-4E60F607C4AA}" type="presParOf" srcId="{C60C52EC-5039-4DCF-BB60-918FF11917EE}" destId="{08E6B8A6-92C0-4777-8F96-4057DDA433B7}" srcOrd="4" destOrd="0" presId="urn:microsoft.com/office/officeart/2008/layout/VerticalCurvedList"/>
    <dgm:cxn modelId="{DE6AF81D-0FF2-4AA3-B866-C1376BD16A0D}" type="presParOf" srcId="{08E6B8A6-92C0-4777-8F96-4057DDA433B7}" destId="{94CC08B1-FDDA-4C4D-8C52-5511519BF1B0}" srcOrd="0" destOrd="0" presId="urn:microsoft.com/office/officeart/2008/layout/VerticalCurvedList"/>
    <dgm:cxn modelId="{24B47CD0-DB49-4BE7-A473-62AF5C69BDA8}" type="presParOf" srcId="{C60C52EC-5039-4DCF-BB60-918FF11917EE}" destId="{B1280DB3-FE3F-4DEB-91EA-1D4AB5261F73}" srcOrd="5" destOrd="0" presId="urn:microsoft.com/office/officeart/2008/layout/VerticalCurvedList"/>
    <dgm:cxn modelId="{59F34C93-E104-4127-83DE-3779C6F4EFB4}" type="presParOf" srcId="{C60C52EC-5039-4DCF-BB60-918FF11917EE}" destId="{41B8444C-03BC-4515-9238-2A4AD65B17B0}" srcOrd="6" destOrd="0" presId="urn:microsoft.com/office/officeart/2008/layout/VerticalCurvedList"/>
    <dgm:cxn modelId="{BE41E471-5CB8-43E2-8F05-E966C6F3BDB0}" type="presParOf" srcId="{41B8444C-03BC-4515-9238-2A4AD65B17B0}" destId="{D9FD0B76-3865-4C01-BD1C-CE1E822D1C06}" srcOrd="0" destOrd="0" presId="urn:microsoft.com/office/officeart/2008/layout/VerticalCurvedList"/>
    <dgm:cxn modelId="{FA88926A-2F1C-4B33-A8AA-CA6C985D200F}" type="presParOf" srcId="{C60C52EC-5039-4DCF-BB60-918FF11917EE}" destId="{8317242C-7C25-4364-9E6D-03D2A2992F1E}" srcOrd="7" destOrd="0" presId="urn:microsoft.com/office/officeart/2008/layout/VerticalCurvedList"/>
    <dgm:cxn modelId="{56B11F38-89DE-45B4-BD4D-C1D7F4F2DB7B}" type="presParOf" srcId="{C60C52EC-5039-4DCF-BB60-918FF11917EE}" destId="{A2B934CC-4C63-4488-ADF7-C04E1022229A}" srcOrd="8" destOrd="0" presId="urn:microsoft.com/office/officeart/2008/layout/VerticalCurvedList"/>
    <dgm:cxn modelId="{0DFA2596-49D5-491F-90AE-C7EAAE0F1DE9}" type="presParOf" srcId="{A2B934CC-4C63-4488-ADF7-C04E1022229A}" destId="{A743926D-6C99-4E9F-8DE2-DCA46975EB97}" srcOrd="0" destOrd="0" presId="urn:microsoft.com/office/officeart/2008/layout/VerticalCurvedList"/>
    <dgm:cxn modelId="{DEFAE0B7-B17C-4E6B-BB5B-6FD7216FEADE}" type="presParOf" srcId="{C60C52EC-5039-4DCF-BB60-918FF11917EE}" destId="{95CA19F1-5E8C-4A06-9220-DC16722154F9}" srcOrd="9" destOrd="0" presId="urn:microsoft.com/office/officeart/2008/layout/VerticalCurvedList"/>
    <dgm:cxn modelId="{4776EB7B-D9E8-4AF0-9C80-6A1CB18B0F55}" type="presParOf" srcId="{C60C52EC-5039-4DCF-BB60-918FF11917EE}" destId="{B01AF92E-F3DA-4871-A463-3EEDE6BC734D}" srcOrd="10" destOrd="0" presId="urn:microsoft.com/office/officeart/2008/layout/VerticalCurvedList"/>
    <dgm:cxn modelId="{050E3A7A-1187-48B1-8F3F-B45EEDBD4DE8}" type="presParOf" srcId="{B01AF92E-F3DA-4871-A463-3EEDE6BC734D}" destId="{F7567ABB-2D69-47F1-96D2-D4B5CA2F009C}" srcOrd="0" destOrd="0" presId="urn:microsoft.com/office/officeart/2008/layout/VerticalCurvedList"/>
    <dgm:cxn modelId="{FE428B63-3DAD-4567-95DD-BF50015C4D47}" type="presParOf" srcId="{C60C52EC-5039-4DCF-BB60-918FF11917EE}" destId="{2EE9946D-69EE-464C-8A5A-115BE3E5C12A}" srcOrd="11" destOrd="0" presId="urn:microsoft.com/office/officeart/2008/layout/VerticalCurvedList"/>
    <dgm:cxn modelId="{1C4FFDD9-2114-4591-99E0-3185B9E640C2}" type="presParOf" srcId="{C60C52EC-5039-4DCF-BB60-918FF11917EE}" destId="{511838C3-8C1A-483F-B996-FC5B8CA32601}" srcOrd="12" destOrd="0" presId="urn:microsoft.com/office/officeart/2008/layout/VerticalCurvedList"/>
    <dgm:cxn modelId="{E5017BDF-2A0C-4C34-AE56-BB95B2569E50}" type="presParOf" srcId="{511838C3-8C1A-483F-B996-FC5B8CA32601}" destId="{E8AFFDA0-27BC-4F38-880A-1277F57E8EF0}" srcOrd="0" destOrd="0" presId="urn:microsoft.com/office/officeart/2008/layout/VerticalCurvedList"/>
    <dgm:cxn modelId="{198B9D43-07CF-4684-863D-4139B77534E0}" type="presParOf" srcId="{C60C52EC-5039-4DCF-BB60-918FF11917EE}" destId="{CC30E7A8-CDED-4E41-99CC-41A81B3473E7}" srcOrd="13" destOrd="0" presId="urn:microsoft.com/office/officeart/2008/layout/VerticalCurvedList"/>
    <dgm:cxn modelId="{0E2DA88F-815D-41F6-9495-FCAFCCEEA544}" type="presParOf" srcId="{C60C52EC-5039-4DCF-BB60-918FF11917EE}" destId="{BB19B1F0-8BB2-41B7-88AE-CB5499276AC4}" srcOrd="14" destOrd="0" presId="urn:microsoft.com/office/officeart/2008/layout/VerticalCurvedList"/>
    <dgm:cxn modelId="{C753BBF9-28A3-435C-A946-906AD12A48E6}" type="presParOf" srcId="{BB19B1F0-8BB2-41B7-88AE-CB5499276AC4}" destId="{A33DD2F5-E143-443F-90B4-197B421F80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6F571C-15CB-428E-AC5A-B9381FB242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E7974F-D094-4FFE-943C-3FDB995E0B12}">
      <dgm:prSet phldrT="[Testo]"/>
      <dgm:spPr/>
      <dgm:t>
        <a:bodyPr/>
        <a:lstStyle/>
        <a:p>
          <a:r>
            <a:rPr lang="it-IT" dirty="0"/>
            <a:t>Introduzione</a:t>
          </a:r>
        </a:p>
      </dgm:t>
    </dgm:pt>
    <dgm:pt modelId="{C726D78F-C3CD-4242-92E2-F4950CB8C669}" type="parTrans" cxnId="{44CA227D-8833-4F1A-B5AD-1809D497DADC}">
      <dgm:prSet/>
      <dgm:spPr/>
      <dgm:t>
        <a:bodyPr/>
        <a:lstStyle/>
        <a:p>
          <a:endParaRPr lang="it-IT"/>
        </a:p>
      </dgm:t>
    </dgm:pt>
    <dgm:pt modelId="{5A2774F7-3793-4E59-BDA1-BC0F7B5941A3}" type="sibTrans" cxnId="{44CA227D-8833-4F1A-B5AD-1809D497DADC}">
      <dgm:prSet/>
      <dgm:spPr/>
      <dgm:t>
        <a:bodyPr/>
        <a:lstStyle/>
        <a:p>
          <a:endParaRPr lang="it-IT"/>
        </a:p>
      </dgm:t>
    </dgm:pt>
    <dgm:pt modelId="{0447D6AA-F82E-4CBB-87FA-7FBCEA64EFA5}">
      <dgm:prSet phldrT="[Testo]"/>
      <dgm:spPr/>
      <dgm:t>
        <a:bodyPr/>
        <a:lstStyle/>
        <a:p>
          <a:r>
            <a:rPr lang="it-IT" dirty="0"/>
            <a:t>Il Caso di Studio</a:t>
          </a:r>
        </a:p>
      </dgm:t>
    </dgm:pt>
    <dgm:pt modelId="{D9F68583-85C5-4791-9E43-A446A533B337}" type="parTrans" cxnId="{AAA1C61B-518E-46F3-B037-F5B3CA891085}">
      <dgm:prSet/>
      <dgm:spPr/>
      <dgm:t>
        <a:bodyPr/>
        <a:lstStyle/>
        <a:p>
          <a:endParaRPr lang="it-IT"/>
        </a:p>
      </dgm:t>
    </dgm:pt>
    <dgm:pt modelId="{E17D8774-14F3-4F27-B3BE-0271A88F7E35}" type="sibTrans" cxnId="{AAA1C61B-518E-46F3-B037-F5B3CA891085}">
      <dgm:prSet/>
      <dgm:spPr/>
      <dgm:t>
        <a:bodyPr/>
        <a:lstStyle/>
        <a:p>
          <a:endParaRPr lang="it-IT"/>
        </a:p>
      </dgm:t>
    </dgm:pt>
    <dgm:pt modelId="{765735B4-A4FB-41AE-B6DF-E380AD08841C}">
      <dgm:prSet phldrT="[Testo]"/>
      <dgm:spPr>
        <a:solidFill>
          <a:srgbClr val="4FBCD6"/>
        </a:solidFill>
      </dgm:spPr>
      <dgm:t>
        <a:bodyPr/>
        <a:lstStyle/>
        <a:p>
          <a:r>
            <a:rPr lang="it-IT" dirty="0"/>
            <a:t>Progettazione</a:t>
          </a:r>
        </a:p>
      </dgm:t>
    </dgm:pt>
    <dgm:pt modelId="{C59C5DC5-89A9-4FAD-B0AE-E5F7B762D664}" type="parTrans" cxnId="{060ACDCA-7BBB-42B9-8EEB-FBD3A5A76134}">
      <dgm:prSet/>
      <dgm:spPr/>
      <dgm:t>
        <a:bodyPr/>
        <a:lstStyle/>
        <a:p>
          <a:endParaRPr lang="it-IT"/>
        </a:p>
      </dgm:t>
    </dgm:pt>
    <dgm:pt modelId="{3B7F56EA-347A-40FD-B222-E36F248BC73F}" type="sibTrans" cxnId="{060ACDCA-7BBB-42B9-8EEB-FBD3A5A76134}">
      <dgm:prSet/>
      <dgm:spPr/>
      <dgm:t>
        <a:bodyPr/>
        <a:lstStyle/>
        <a:p>
          <a:endParaRPr lang="it-IT"/>
        </a:p>
      </dgm:t>
    </dgm:pt>
    <dgm:pt modelId="{17F0DBD9-D02A-4108-934E-E3139A4FCE39}">
      <dgm:prSet/>
      <dgm:spPr/>
      <dgm:t>
        <a:bodyPr/>
        <a:lstStyle/>
        <a:p>
          <a:r>
            <a:rPr lang="it-IT" dirty="0"/>
            <a:t>Implementazione</a:t>
          </a:r>
        </a:p>
      </dgm:t>
    </dgm:pt>
    <dgm:pt modelId="{2DC1700B-A754-4C0B-B888-44312B2DCCB6}" type="parTrans" cxnId="{5CED7EF8-DB94-40AD-BE18-1901A59F50E1}">
      <dgm:prSet/>
      <dgm:spPr/>
      <dgm:t>
        <a:bodyPr/>
        <a:lstStyle/>
        <a:p>
          <a:endParaRPr lang="it-IT"/>
        </a:p>
      </dgm:t>
    </dgm:pt>
    <dgm:pt modelId="{3D0667F3-9855-4CE3-877B-D501A4C07B7B}" type="sibTrans" cxnId="{5CED7EF8-DB94-40AD-BE18-1901A59F50E1}">
      <dgm:prSet/>
      <dgm:spPr/>
      <dgm:t>
        <a:bodyPr/>
        <a:lstStyle/>
        <a:p>
          <a:endParaRPr lang="it-IT"/>
        </a:p>
      </dgm:t>
    </dgm:pt>
    <dgm:pt modelId="{5AEE2106-6834-4C38-960C-94B544F4339C}">
      <dgm:prSet/>
      <dgm:spPr/>
      <dgm:t>
        <a:bodyPr/>
        <a:lstStyle/>
        <a:p>
          <a:r>
            <a:rPr lang="it-IT" dirty="0"/>
            <a:t>Confronto</a:t>
          </a:r>
        </a:p>
      </dgm:t>
    </dgm:pt>
    <dgm:pt modelId="{A48345EB-EAC4-4970-8048-0F3D7923E5FC}" type="parTrans" cxnId="{497BFBA6-C008-4424-A81E-038F04553DCD}">
      <dgm:prSet/>
      <dgm:spPr/>
      <dgm:t>
        <a:bodyPr/>
        <a:lstStyle/>
        <a:p>
          <a:endParaRPr lang="it-IT"/>
        </a:p>
      </dgm:t>
    </dgm:pt>
    <dgm:pt modelId="{14CDC6E9-1FC0-432A-A783-6312D057AF40}" type="sibTrans" cxnId="{497BFBA6-C008-4424-A81E-038F04553DCD}">
      <dgm:prSet/>
      <dgm:spPr/>
      <dgm:t>
        <a:bodyPr/>
        <a:lstStyle/>
        <a:p>
          <a:endParaRPr lang="it-IT"/>
        </a:p>
      </dgm:t>
    </dgm:pt>
    <dgm:pt modelId="{F0A6B18E-E83D-4738-ACD2-51B2C2721104}">
      <dgm:prSet/>
      <dgm:spPr/>
      <dgm:t>
        <a:bodyPr/>
        <a:lstStyle/>
        <a:p>
          <a:r>
            <a:rPr lang="it-IT" dirty="0"/>
            <a:t>Conclusione </a:t>
          </a:r>
        </a:p>
      </dgm:t>
    </dgm:pt>
    <dgm:pt modelId="{E6428DAD-1F4B-4EDD-9779-441C4FDCE4AF}" type="parTrans" cxnId="{BD4CB29F-65D9-4693-9E96-331C06D548EF}">
      <dgm:prSet/>
      <dgm:spPr/>
      <dgm:t>
        <a:bodyPr/>
        <a:lstStyle/>
        <a:p>
          <a:endParaRPr lang="it-IT"/>
        </a:p>
      </dgm:t>
    </dgm:pt>
    <dgm:pt modelId="{A952A31D-4051-4FC4-B13B-E33CE91D8420}" type="sibTrans" cxnId="{BD4CB29F-65D9-4693-9E96-331C06D548EF}">
      <dgm:prSet/>
      <dgm:spPr/>
      <dgm:t>
        <a:bodyPr/>
        <a:lstStyle/>
        <a:p>
          <a:endParaRPr lang="it-IT"/>
        </a:p>
      </dgm:t>
    </dgm:pt>
    <dgm:pt modelId="{E5690E3D-45F9-4FB6-81D5-EA995F3154BB}">
      <dgm:prSet/>
      <dgm:spPr/>
      <dgm:t>
        <a:bodyPr/>
        <a:lstStyle/>
        <a:p>
          <a:r>
            <a:rPr lang="it-IT" dirty="0"/>
            <a:t>Tecnologie Utilizzate</a:t>
          </a:r>
        </a:p>
      </dgm:t>
    </dgm:pt>
    <dgm:pt modelId="{54A1085F-CCA4-4ADF-9AF8-B1BF86A777E2}" type="parTrans" cxnId="{B6349C5C-6D96-4C62-A4E5-24782A74CFE0}">
      <dgm:prSet/>
      <dgm:spPr/>
      <dgm:t>
        <a:bodyPr/>
        <a:lstStyle/>
        <a:p>
          <a:endParaRPr lang="it-IT"/>
        </a:p>
      </dgm:t>
    </dgm:pt>
    <dgm:pt modelId="{EAA12848-473F-4568-80BE-D7D7FADB0C60}" type="sibTrans" cxnId="{B6349C5C-6D96-4C62-A4E5-24782A74CFE0}">
      <dgm:prSet/>
      <dgm:spPr/>
      <dgm:t>
        <a:bodyPr/>
        <a:lstStyle/>
        <a:p>
          <a:endParaRPr lang="it-IT"/>
        </a:p>
      </dgm:t>
    </dgm:pt>
    <dgm:pt modelId="{89E67ED1-DBF0-48C0-AB7D-7487A68A7F38}" type="pres">
      <dgm:prSet presAssocID="{626F571C-15CB-428E-AC5A-B9381FB242DF}" presName="Name0" presStyleCnt="0">
        <dgm:presLayoutVars>
          <dgm:chMax val="7"/>
          <dgm:chPref val="7"/>
          <dgm:dir/>
        </dgm:presLayoutVars>
      </dgm:prSet>
      <dgm:spPr/>
    </dgm:pt>
    <dgm:pt modelId="{C60C52EC-5039-4DCF-BB60-918FF11917EE}" type="pres">
      <dgm:prSet presAssocID="{626F571C-15CB-428E-AC5A-B9381FB242DF}" presName="Name1" presStyleCnt="0"/>
      <dgm:spPr/>
    </dgm:pt>
    <dgm:pt modelId="{BDB51D8D-06C4-4B49-86F8-8E6992F7F338}" type="pres">
      <dgm:prSet presAssocID="{626F571C-15CB-428E-AC5A-B9381FB242DF}" presName="cycle" presStyleCnt="0"/>
      <dgm:spPr/>
    </dgm:pt>
    <dgm:pt modelId="{2F5F0223-C390-4EF7-B5A8-68EEDADF25A9}" type="pres">
      <dgm:prSet presAssocID="{626F571C-15CB-428E-AC5A-B9381FB242DF}" presName="srcNode" presStyleLbl="node1" presStyleIdx="0" presStyleCnt="7"/>
      <dgm:spPr/>
    </dgm:pt>
    <dgm:pt modelId="{6E0F3123-636C-4B9D-86A5-DED4FB842A1C}" type="pres">
      <dgm:prSet presAssocID="{626F571C-15CB-428E-AC5A-B9381FB242DF}" presName="conn" presStyleLbl="parChTrans1D2" presStyleIdx="0" presStyleCnt="1"/>
      <dgm:spPr/>
    </dgm:pt>
    <dgm:pt modelId="{C807FD84-CB7E-4E3C-8E8D-5F09B2F83B0B}" type="pres">
      <dgm:prSet presAssocID="{626F571C-15CB-428E-AC5A-B9381FB242DF}" presName="extraNode" presStyleLbl="node1" presStyleIdx="0" presStyleCnt="7"/>
      <dgm:spPr/>
    </dgm:pt>
    <dgm:pt modelId="{EC6F3DBC-7C53-4E4F-BDCA-8FFA2E681394}" type="pres">
      <dgm:prSet presAssocID="{626F571C-15CB-428E-AC5A-B9381FB242DF}" presName="dstNode" presStyleLbl="node1" presStyleIdx="0" presStyleCnt="7"/>
      <dgm:spPr/>
    </dgm:pt>
    <dgm:pt modelId="{8CD7DEA5-7DAE-4953-8EA8-2356CE92281B}" type="pres">
      <dgm:prSet presAssocID="{84E7974F-D094-4FFE-943C-3FDB995E0B12}" presName="text_1" presStyleLbl="node1" presStyleIdx="0" presStyleCnt="7">
        <dgm:presLayoutVars>
          <dgm:bulletEnabled val="1"/>
        </dgm:presLayoutVars>
      </dgm:prSet>
      <dgm:spPr/>
    </dgm:pt>
    <dgm:pt modelId="{C1BE73D1-A9A8-4F56-ABA7-68AC5B0E7347}" type="pres">
      <dgm:prSet presAssocID="{84E7974F-D094-4FFE-943C-3FDB995E0B12}" presName="accent_1" presStyleCnt="0"/>
      <dgm:spPr/>
    </dgm:pt>
    <dgm:pt modelId="{8985C022-AAE9-4CB4-8E24-0F039A3B6DAD}" type="pres">
      <dgm:prSet presAssocID="{84E7974F-D094-4FFE-943C-3FDB995E0B12}" presName="accentRepeatNode" presStyleLbl="solidFgAcc1" presStyleIdx="0" presStyleCnt="7"/>
      <dgm:spPr/>
    </dgm:pt>
    <dgm:pt modelId="{25632022-857F-48BA-99B1-F997F4720DE0}" type="pres">
      <dgm:prSet presAssocID="{0447D6AA-F82E-4CBB-87FA-7FBCEA64EFA5}" presName="text_2" presStyleLbl="node1" presStyleIdx="1" presStyleCnt="7" custLinFactNeighborX="-134" custLinFactNeighborY="0">
        <dgm:presLayoutVars>
          <dgm:bulletEnabled val="1"/>
        </dgm:presLayoutVars>
      </dgm:prSet>
      <dgm:spPr/>
    </dgm:pt>
    <dgm:pt modelId="{08E6B8A6-92C0-4777-8F96-4057DDA433B7}" type="pres">
      <dgm:prSet presAssocID="{0447D6AA-F82E-4CBB-87FA-7FBCEA64EFA5}" presName="accent_2" presStyleCnt="0"/>
      <dgm:spPr/>
    </dgm:pt>
    <dgm:pt modelId="{94CC08B1-FDDA-4C4D-8C52-5511519BF1B0}" type="pres">
      <dgm:prSet presAssocID="{0447D6AA-F82E-4CBB-87FA-7FBCEA64EFA5}" presName="accentRepeatNode" presStyleLbl="solidFgAcc1" presStyleIdx="1" presStyleCnt="7"/>
      <dgm:spPr/>
    </dgm:pt>
    <dgm:pt modelId="{B1280DB3-FE3F-4DEB-91EA-1D4AB5261F73}" type="pres">
      <dgm:prSet presAssocID="{E5690E3D-45F9-4FB6-81D5-EA995F3154BB}" presName="text_3" presStyleLbl="node1" presStyleIdx="2" presStyleCnt="7">
        <dgm:presLayoutVars>
          <dgm:bulletEnabled val="1"/>
        </dgm:presLayoutVars>
      </dgm:prSet>
      <dgm:spPr/>
    </dgm:pt>
    <dgm:pt modelId="{41B8444C-03BC-4515-9238-2A4AD65B17B0}" type="pres">
      <dgm:prSet presAssocID="{E5690E3D-45F9-4FB6-81D5-EA995F3154BB}" presName="accent_3" presStyleCnt="0"/>
      <dgm:spPr/>
    </dgm:pt>
    <dgm:pt modelId="{D9FD0B76-3865-4C01-BD1C-CE1E822D1C06}" type="pres">
      <dgm:prSet presAssocID="{E5690E3D-45F9-4FB6-81D5-EA995F3154BB}" presName="accentRepeatNode" presStyleLbl="solidFgAcc1" presStyleIdx="2" presStyleCnt="7"/>
      <dgm:spPr/>
    </dgm:pt>
    <dgm:pt modelId="{8317242C-7C25-4364-9E6D-03D2A2992F1E}" type="pres">
      <dgm:prSet presAssocID="{765735B4-A4FB-41AE-B6DF-E380AD08841C}" presName="text_4" presStyleLbl="node1" presStyleIdx="3" presStyleCnt="7">
        <dgm:presLayoutVars>
          <dgm:bulletEnabled val="1"/>
        </dgm:presLayoutVars>
      </dgm:prSet>
      <dgm:spPr/>
    </dgm:pt>
    <dgm:pt modelId="{A2B934CC-4C63-4488-ADF7-C04E1022229A}" type="pres">
      <dgm:prSet presAssocID="{765735B4-A4FB-41AE-B6DF-E380AD08841C}" presName="accent_4" presStyleCnt="0"/>
      <dgm:spPr/>
    </dgm:pt>
    <dgm:pt modelId="{A743926D-6C99-4E9F-8DE2-DCA46975EB97}" type="pres">
      <dgm:prSet presAssocID="{765735B4-A4FB-41AE-B6DF-E380AD08841C}" presName="accentRepeatNode" presStyleLbl="solidFgAcc1" presStyleIdx="3" presStyleCnt="7"/>
      <dgm:spPr/>
    </dgm:pt>
    <dgm:pt modelId="{95CA19F1-5E8C-4A06-9220-DC16722154F9}" type="pres">
      <dgm:prSet presAssocID="{17F0DBD9-D02A-4108-934E-E3139A4FCE39}" presName="text_5" presStyleLbl="node1" presStyleIdx="4" presStyleCnt="7">
        <dgm:presLayoutVars>
          <dgm:bulletEnabled val="1"/>
        </dgm:presLayoutVars>
      </dgm:prSet>
      <dgm:spPr/>
    </dgm:pt>
    <dgm:pt modelId="{B01AF92E-F3DA-4871-A463-3EEDE6BC734D}" type="pres">
      <dgm:prSet presAssocID="{17F0DBD9-D02A-4108-934E-E3139A4FCE39}" presName="accent_5" presStyleCnt="0"/>
      <dgm:spPr/>
    </dgm:pt>
    <dgm:pt modelId="{F7567ABB-2D69-47F1-96D2-D4B5CA2F009C}" type="pres">
      <dgm:prSet presAssocID="{17F0DBD9-D02A-4108-934E-E3139A4FCE39}" presName="accentRepeatNode" presStyleLbl="solidFgAcc1" presStyleIdx="4" presStyleCnt="7"/>
      <dgm:spPr/>
    </dgm:pt>
    <dgm:pt modelId="{2EE9946D-69EE-464C-8A5A-115BE3E5C12A}" type="pres">
      <dgm:prSet presAssocID="{5AEE2106-6834-4C38-960C-94B544F4339C}" presName="text_6" presStyleLbl="node1" presStyleIdx="5" presStyleCnt="7">
        <dgm:presLayoutVars>
          <dgm:bulletEnabled val="1"/>
        </dgm:presLayoutVars>
      </dgm:prSet>
      <dgm:spPr/>
    </dgm:pt>
    <dgm:pt modelId="{511838C3-8C1A-483F-B996-FC5B8CA32601}" type="pres">
      <dgm:prSet presAssocID="{5AEE2106-6834-4C38-960C-94B544F4339C}" presName="accent_6" presStyleCnt="0"/>
      <dgm:spPr/>
    </dgm:pt>
    <dgm:pt modelId="{E8AFFDA0-27BC-4F38-880A-1277F57E8EF0}" type="pres">
      <dgm:prSet presAssocID="{5AEE2106-6834-4C38-960C-94B544F4339C}" presName="accentRepeatNode" presStyleLbl="solidFgAcc1" presStyleIdx="5" presStyleCnt="7"/>
      <dgm:spPr/>
    </dgm:pt>
    <dgm:pt modelId="{CC30E7A8-CDED-4E41-99CC-41A81B3473E7}" type="pres">
      <dgm:prSet presAssocID="{F0A6B18E-E83D-4738-ACD2-51B2C2721104}" presName="text_7" presStyleLbl="node1" presStyleIdx="6" presStyleCnt="7">
        <dgm:presLayoutVars>
          <dgm:bulletEnabled val="1"/>
        </dgm:presLayoutVars>
      </dgm:prSet>
      <dgm:spPr/>
    </dgm:pt>
    <dgm:pt modelId="{BB19B1F0-8BB2-41B7-88AE-CB5499276AC4}" type="pres">
      <dgm:prSet presAssocID="{F0A6B18E-E83D-4738-ACD2-51B2C2721104}" presName="accent_7" presStyleCnt="0"/>
      <dgm:spPr/>
    </dgm:pt>
    <dgm:pt modelId="{A33DD2F5-E143-443F-90B4-197B421F8001}" type="pres">
      <dgm:prSet presAssocID="{F0A6B18E-E83D-4738-ACD2-51B2C2721104}" presName="accentRepeatNode" presStyleLbl="solidFgAcc1" presStyleIdx="6" presStyleCnt="7"/>
      <dgm:spPr/>
    </dgm:pt>
  </dgm:ptLst>
  <dgm:cxnLst>
    <dgm:cxn modelId="{AAA1C61B-518E-46F3-B037-F5B3CA891085}" srcId="{626F571C-15CB-428E-AC5A-B9381FB242DF}" destId="{0447D6AA-F82E-4CBB-87FA-7FBCEA64EFA5}" srcOrd="1" destOrd="0" parTransId="{D9F68583-85C5-4791-9E43-A446A533B337}" sibTransId="{E17D8774-14F3-4F27-B3BE-0271A88F7E35}"/>
    <dgm:cxn modelId="{83CF242F-9258-4490-A2F5-1839ED7996F2}" type="presOf" srcId="{5AEE2106-6834-4C38-960C-94B544F4339C}" destId="{2EE9946D-69EE-464C-8A5A-115BE3E5C12A}" srcOrd="0" destOrd="0" presId="urn:microsoft.com/office/officeart/2008/layout/VerticalCurvedList"/>
    <dgm:cxn modelId="{B6349C5C-6D96-4C62-A4E5-24782A74CFE0}" srcId="{626F571C-15CB-428E-AC5A-B9381FB242DF}" destId="{E5690E3D-45F9-4FB6-81D5-EA995F3154BB}" srcOrd="2" destOrd="0" parTransId="{54A1085F-CCA4-4ADF-9AF8-B1BF86A777E2}" sibTransId="{EAA12848-473F-4568-80BE-D7D7FADB0C60}"/>
    <dgm:cxn modelId="{5319D865-EDDF-4D65-BC9C-400E2F8EE773}" type="presOf" srcId="{17F0DBD9-D02A-4108-934E-E3139A4FCE39}" destId="{95CA19F1-5E8C-4A06-9220-DC16722154F9}" srcOrd="0" destOrd="0" presId="urn:microsoft.com/office/officeart/2008/layout/VerticalCurvedList"/>
    <dgm:cxn modelId="{7165FB68-3CDB-446E-84A4-50993B7329E5}" type="presOf" srcId="{765735B4-A4FB-41AE-B6DF-E380AD08841C}" destId="{8317242C-7C25-4364-9E6D-03D2A2992F1E}" srcOrd="0" destOrd="0" presId="urn:microsoft.com/office/officeart/2008/layout/VerticalCurvedList"/>
    <dgm:cxn modelId="{0227C54D-2671-4119-B571-C9145932BACE}" type="presOf" srcId="{626F571C-15CB-428E-AC5A-B9381FB242DF}" destId="{89E67ED1-DBF0-48C0-AB7D-7487A68A7F38}" srcOrd="0" destOrd="0" presId="urn:microsoft.com/office/officeart/2008/layout/VerticalCurvedList"/>
    <dgm:cxn modelId="{09D8F56D-D0D8-4C44-BF4B-94F3B3464499}" type="presOf" srcId="{84E7974F-D094-4FFE-943C-3FDB995E0B12}" destId="{8CD7DEA5-7DAE-4953-8EA8-2356CE92281B}" srcOrd="0" destOrd="0" presId="urn:microsoft.com/office/officeart/2008/layout/VerticalCurvedList"/>
    <dgm:cxn modelId="{B79D2D7B-4B42-414B-A45C-A8969A5C4B10}" type="presOf" srcId="{E5690E3D-45F9-4FB6-81D5-EA995F3154BB}" destId="{B1280DB3-FE3F-4DEB-91EA-1D4AB5261F73}" srcOrd="0" destOrd="0" presId="urn:microsoft.com/office/officeart/2008/layout/VerticalCurvedList"/>
    <dgm:cxn modelId="{44CA227D-8833-4F1A-B5AD-1809D497DADC}" srcId="{626F571C-15CB-428E-AC5A-B9381FB242DF}" destId="{84E7974F-D094-4FFE-943C-3FDB995E0B12}" srcOrd="0" destOrd="0" parTransId="{C726D78F-C3CD-4242-92E2-F4950CB8C669}" sibTransId="{5A2774F7-3793-4E59-BDA1-BC0F7B5941A3}"/>
    <dgm:cxn modelId="{BD4CB29F-65D9-4693-9E96-331C06D548EF}" srcId="{626F571C-15CB-428E-AC5A-B9381FB242DF}" destId="{F0A6B18E-E83D-4738-ACD2-51B2C2721104}" srcOrd="6" destOrd="0" parTransId="{E6428DAD-1F4B-4EDD-9779-441C4FDCE4AF}" sibTransId="{A952A31D-4051-4FC4-B13B-E33CE91D8420}"/>
    <dgm:cxn modelId="{497BFBA6-C008-4424-A81E-038F04553DCD}" srcId="{626F571C-15CB-428E-AC5A-B9381FB242DF}" destId="{5AEE2106-6834-4C38-960C-94B544F4339C}" srcOrd="5" destOrd="0" parTransId="{A48345EB-EAC4-4970-8048-0F3D7923E5FC}" sibTransId="{14CDC6E9-1FC0-432A-A783-6312D057AF40}"/>
    <dgm:cxn modelId="{A3280EA8-B50F-47CF-8942-45562F73B4F3}" type="presOf" srcId="{5A2774F7-3793-4E59-BDA1-BC0F7B5941A3}" destId="{6E0F3123-636C-4B9D-86A5-DED4FB842A1C}" srcOrd="0" destOrd="0" presId="urn:microsoft.com/office/officeart/2008/layout/VerticalCurvedList"/>
    <dgm:cxn modelId="{82E1DBB0-8DF8-45AE-B739-D565C4DC5B9B}" type="presOf" srcId="{0447D6AA-F82E-4CBB-87FA-7FBCEA64EFA5}" destId="{25632022-857F-48BA-99B1-F997F4720DE0}" srcOrd="0" destOrd="0" presId="urn:microsoft.com/office/officeart/2008/layout/VerticalCurvedList"/>
    <dgm:cxn modelId="{060ACDCA-7BBB-42B9-8EEB-FBD3A5A76134}" srcId="{626F571C-15CB-428E-AC5A-B9381FB242DF}" destId="{765735B4-A4FB-41AE-B6DF-E380AD08841C}" srcOrd="3" destOrd="0" parTransId="{C59C5DC5-89A9-4FAD-B0AE-E5F7B762D664}" sibTransId="{3B7F56EA-347A-40FD-B222-E36F248BC73F}"/>
    <dgm:cxn modelId="{D0442FD1-E253-4A41-A0C4-0535254581D8}" type="presOf" srcId="{F0A6B18E-E83D-4738-ACD2-51B2C2721104}" destId="{CC30E7A8-CDED-4E41-99CC-41A81B3473E7}" srcOrd="0" destOrd="0" presId="urn:microsoft.com/office/officeart/2008/layout/VerticalCurvedList"/>
    <dgm:cxn modelId="{5CED7EF8-DB94-40AD-BE18-1901A59F50E1}" srcId="{626F571C-15CB-428E-AC5A-B9381FB242DF}" destId="{17F0DBD9-D02A-4108-934E-E3139A4FCE39}" srcOrd="4" destOrd="0" parTransId="{2DC1700B-A754-4C0B-B888-44312B2DCCB6}" sibTransId="{3D0667F3-9855-4CE3-877B-D501A4C07B7B}"/>
    <dgm:cxn modelId="{DD5549C5-4962-4496-912C-C656791124A4}" type="presParOf" srcId="{89E67ED1-DBF0-48C0-AB7D-7487A68A7F38}" destId="{C60C52EC-5039-4DCF-BB60-918FF11917EE}" srcOrd="0" destOrd="0" presId="urn:microsoft.com/office/officeart/2008/layout/VerticalCurvedList"/>
    <dgm:cxn modelId="{2071A555-7B42-4B16-ABAE-469B7B48724F}" type="presParOf" srcId="{C60C52EC-5039-4DCF-BB60-918FF11917EE}" destId="{BDB51D8D-06C4-4B49-86F8-8E6992F7F338}" srcOrd="0" destOrd="0" presId="urn:microsoft.com/office/officeart/2008/layout/VerticalCurvedList"/>
    <dgm:cxn modelId="{861D4405-F984-49C2-9CD9-A28F0B99504F}" type="presParOf" srcId="{BDB51D8D-06C4-4B49-86F8-8E6992F7F338}" destId="{2F5F0223-C390-4EF7-B5A8-68EEDADF25A9}" srcOrd="0" destOrd="0" presId="urn:microsoft.com/office/officeart/2008/layout/VerticalCurvedList"/>
    <dgm:cxn modelId="{10B198EE-9955-4802-8453-019BC19C3620}" type="presParOf" srcId="{BDB51D8D-06C4-4B49-86F8-8E6992F7F338}" destId="{6E0F3123-636C-4B9D-86A5-DED4FB842A1C}" srcOrd="1" destOrd="0" presId="urn:microsoft.com/office/officeart/2008/layout/VerticalCurvedList"/>
    <dgm:cxn modelId="{EC65374E-EB45-464A-80A2-71718B2FC43D}" type="presParOf" srcId="{BDB51D8D-06C4-4B49-86F8-8E6992F7F338}" destId="{C807FD84-CB7E-4E3C-8E8D-5F09B2F83B0B}" srcOrd="2" destOrd="0" presId="urn:microsoft.com/office/officeart/2008/layout/VerticalCurvedList"/>
    <dgm:cxn modelId="{F7D6D989-CB97-4ED8-86ED-F9287E60EB0B}" type="presParOf" srcId="{BDB51D8D-06C4-4B49-86F8-8E6992F7F338}" destId="{EC6F3DBC-7C53-4E4F-BDCA-8FFA2E681394}" srcOrd="3" destOrd="0" presId="urn:microsoft.com/office/officeart/2008/layout/VerticalCurvedList"/>
    <dgm:cxn modelId="{7E8F8B0D-E28B-453C-8F9F-BD2C10597D17}" type="presParOf" srcId="{C60C52EC-5039-4DCF-BB60-918FF11917EE}" destId="{8CD7DEA5-7DAE-4953-8EA8-2356CE92281B}" srcOrd="1" destOrd="0" presId="urn:microsoft.com/office/officeart/2008/layout/VerticalCurvedList"/>
    <dgm:cxn modelId="{ED8FA1A4-8C71-468A-9216-CC58DF327D33}" type="presParOf" srcId="{C60C52EC-5039-4DCF-BB60-918FF11917EE}" destId="{C1BE73D1-A9A8-4F56-ABA7-68AC5B0E7347}" srcOrd="2" destOrd="0" presId="urn:microsoft.com/office/officeart/2008/layout/VerticalCurvedList"/>
    <dgm:cxn modelId="{7A3C07D6-4B52-4C55-9F50-7A8339711057}" type="presParOf" srcId="{C1BE73D1-A9A8-4F56-ABA7-68AC5B0E7347}" destId="{8985C022-AAE9-4CB4-8E24-0F039A3B6DAD}" srcOrd="0" destOrd="0" presId="urn:microsoft.com/office/officeart/2008/layout/VerticalCurvedList"/>
    <dgm:cxn modelId="{5E1F5ECF-5F91-40AD-9333-7B211F525280}" type="presParOf" srcId="{C60C52EC-5039-4DCF-BB60-918FF11917EE}" destId="{25632022-857F-48BA-99B1-F997F4720DE0}" srcOrd="3" destOrd="0" presId="urn:microsoft.com/office/officeart/2008/layout/VerticalCurvedList"/>
    <dgm:cxn modelId="{C1EA70D1-A722-4E3B-9F31-4E60F607C4AA}" type="presParOf" srcId="{C60C52EC-5039-4DCF-BB60-918FF11917EE}" destId="{08E6B8A6-92C0-4777-8F96-4057DDA433B7}" srcOrd="4" destOrd="0" presId="urn:microsoft.com/office/officeart/2008/layout/VerticalCurvedList"/>
    <dgm:cxn modelId="{DE6AF81D-0FF2-4AA3-B866-C1376BD16A0D}" type="presParOf" srcId="{08E6B8A6-92C0-4777-8F96-4057DDA433B7}" destId="{94CC08B1-FDDA-4C4D-8C52-5511519BF1B0}" srcOrd="0" destOrd="0" presId="urn:microsoft.com/office/officeart/2008/layout/VerticalCurvedList"/>
    <dgm:cxn modelId="{24B47CD0-DB49-4BE7-A473-62AF5C69BDA8}" type="presParOf" srcId="{C60C52EC-5039-4DCF-BB60-918FF11917EE}" destId="{B1280DB3-FE3F-4DEB-91EA-1D4AB5261F73}" srcOrd="5" destOrd="0" presId="urn:microsoft.com/office/officeart/2008/layout/VerticalCurvedList"/>
    <dgm:cxn modelId="{59F34C93-E104-4127-83DE-3779C6F4EFB4}" type="presParOf" srcId="{C60C52EC-5039-4DCF-BB60-918FF11917EE}" destId="{41B8444C-03BC-4515-9238-2A4AD65B17B0}" srcOrd="6" destOrd="0" presId="urn:microsoft.com/office/officeart/2008/layout/VerticalCurvedList"/>
    <dgm:cxn modelId="{BE41E471-5CB8-43E2-8F05-E966C6F3BDB0}" type="presParOf" srcId="{41B8444C-03BC-4515-9238-2A4AD65B17B0}" destId="{D9FD0B76-3865-4C01-BD1C-CE1E822D1C06}" srcOrd="0" destOrd="0" presId="urn:microsoft.com/office/officeart/2008/layout/VerticalCurvedList"/>
    <dgm:cxn modelId="{FA88926A-2F1C-4B33-A8AA-CA6C985D200F}" type="presParOf" srcId="{C60C52EC-5039-4DCF-BB60-918FF11917EE}" destId="{8317242C-7C25-4364-9E6D-03D2A2992F1E}" srcOrd="7" destOrd="0" presId="urn:microsoft.com/office/officeart/2008/layout/VerticalCurvedList"/>
    <dgm:cxn modelId="{56B11F38-89DE-45B4-BD4D-C1D7F4F2DB7B}" type="presParOf" srcId="{C60C52EC-5039-4DCF-BB60-918FF11917EE}" destId="{A2B934CC-4C63-4488-ADF7-C04E1022229A}" srcOrd="8" destOrd="0" presId="urn:microsoft.com/office/officeart/2008/layout/VerticalCurvedList"/>
    <dgm:cxn modelId="{0DFA2596-49D5-491F-90AE-C7EAAE0F1DE9}" type="presParOf" srcId="{A2B934CC-4C63-4488-ADF7-C04E1022229A}" destId="{A743926D-6C99-4E9F-8DE2-DCA46975EB97}" srcOrd="0" destOrd="0" presId="urn:microsoft.com/office/officeart/2008/layout/VerticalCurvedList"/>
    <dgm:cxn modelId="{DEFAE0B7-B17C-4E6B-BB5B-6FD7216FEADE}" type="presParOf" srcId="{C60C52EC-5039-4DCF-BB60-918FF11917EE}" destId="{95CA19F1-5E8C-4A06-9220-DC16722154F9}" srcOrd="9" destOrd="0" presId="urn:microsoft.com/office/officeart/2008/layout/VerticalCurvedList"/>
    <dgm:cxn modelId="{4776EB7B-D9E8-4AF0-9C80-6A1CB18B0F55}" type="presParOf" srcId="{C60C52EC-5039-4DCF-BB60-918FF11917EE}" destId="{B01AF92E-F3DA-4871-A463-3EEDE6BC734D}" srcOrd="10" destOrd="0" presId="urn:microsoft.com/office/officeart/2008/layout/VerticalCurvedList"/>
    <dgm:cxn modelId="{050E3A7A-1187-48B1-8F3F-B45EEDBD4DE8}" type="presParOf" srcId="{B01AF92E-F3DA-4871-A463-3EEDE6BC734D}" destId="{F7567ABB-2D69-47F1-96D2-D4B5CA2F009C}" srcOrd="0" destOrd="0" presId="urn:microsoft.com/office/officeart/2008/layout/VerticalCurvedList"/>
    <dgm:cxn modelId="{FE428B63-3DAD-4567-95DD-BF50015C4D47}" type="presParOf" srcId="{C60C52EC-5039-4DCF-BB60-918FF11917EE}" destId="{2EE9946D-69EE-464C-8A5A-115BE3E5C12A}" srcOrd="11" destOrd="0" presId="urn:microsoft.com/office/officeart/2008/layout/VerticalCurvedList"/>
    <dgm:cxn modelId="{1C4FFDD9-2114-4591-99E0-3185B9E640C2}" type="presParOf" srcId="{C60C52EC-5039-4DCF-BB60-918FF11917EE}" destId="{511838C3-8C1A-483F-B996-FC5B8CA32601}" srcOrd="12" destOrd="0" presId="urn:microsoft.com/office/officeart/2008/layout/VerticalCurvedList"/>
    <dgm:cxn modelId="{E5017BDF-2A0C-4C34-AE56-BB95B2569E50}" type="presParOf" srcId="{511838C3-8C1A-483F-B996-FC5B8CA32601}" destId="{E8AFFDA0-27BC-4F38-880A-1277F57E8EF0}" srcOrd="0" destOrd="0" presId="urn:microsoft.com/office/officeart/2008/layout/VerticalCurvedList"/>
    <dgm:cxn modelId="{198B9D43-07CF-4684-863D-4139B77534E0}" type="presParOf" srcId="{C60C52EC-5039-4DCF-BB60-918FF11917EE}" destId="{CC30E7A8-CDED-4E41-99CC-41A81B3473E7}" srcOrd="13" destOrd="0" presId="urn:microsoft.com/office/officeart/2008/layout/VerticalCurvedList"/>
    <dgm:cxn modelId="{0E2DA88F-815D-41F6-9495-FCAFCCEEA544}" type="presParOf" srcId="{C60C52EC-5039-4DCF-BB60-918FF11917EE}" destId="{BB19B1F0-8BB2-41B7-88AE-CB5499276AC4}" srcOrd="14" destOrd="0" presId="urn:microsoft.com/office/officeart/2008/layout/VerticalCurvedList"/>
    <dgm:cxn modelId="{C753BBF9-28A3-435C-A946-906AD12A48E6}" type="presParOf" srcId="{BB19B1F0-8BB2-41B7-88AE-CB5499276AC4}" destId="{A33DD2F5-E143-443F-90B4-197B421F80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135E92-2D49-4925-959E-E043740F6DD5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8C39FD37-F6ED-49BE-862B-7E1BF15D03AB}">
      <dgm:prSet phldrT="[Testo]"/>
      <dgm:spPr>
        <a:solidFill>
          <a:srgbClr val="605F5F"/>
        </a:solidFill>
      </dgm:spPr>
      <dgm:t>
        <a:bodyPr/>
        <a:lstStyle/>
        <a:p>
          <a:r>
            <a:rPr lang="en-US" dirty="0"/>
            <a:t>Esportazione di una </a:t>
          </a:r>
          <a:r>
            <a:rPr lang="en-US" dirty="0" err="1"/>
            <a:t>Scheda</a:t>
          </a:r>
          <a:r>
            <a:rPr lang="en-US" dirty="0"/>
            <a:t> Triage</a:t>
          </a:r>
          <a:endParaRPr lang="it-IT" dirty="0"/>
        </a:p>
      </dgm:t>
    </dgm:pt>
    <dgm:pt modelId="{C0F159A9-30E4-4498-8A01-A51AF1EF1428}" type="parTrans" cxnId="{17ADDE60-1BB9-408C-9D93-0064398FBA88}">
      <dgm:prSet/>
      <dgm:spPr/>
      <dgm:t>
        <a:bodyPr/>
        <a:lstStyle/>
        <a:p>
          <a:endParaRPr lang="it-IT"/>
        </a:p>
      </dgm:t>
    </dgm:pt>
    <dgm:pt modelId="{9DA99273-568D-438F-A4CF-3B85C10131A9}" type="sibTrans" cxnId="{17ADDE60-1BB9-408C-9D93-0064398FBA88}">
      <dgm:prSet/>
      <dgm:spPr/>
      <dgm:t>
        <a:bodyPr/>
        <a:lstStyle/>
        <a:p>
          <a:endParaRPr lang="it-IT"/>
        </a:p>
      </dgm:t>
    </dgm:pt>
    <dgm:pt modelId="{4F5AFCA9-EB3E-4E6F-886F-F24AC4245BBA}">
      <dgm:prSet phldrT="[Testo]"/>
      <dgm:spPr>
        <a:solidFill>
          <a:srgbClr val="605F5F"/>
        </a:solidFill>
      </dgm:spPr>
      <dgm:t>
        <a:bodyPr/>
        <a:lstStyle/>
        <a:p>
          <a:r>
            <a:rPr lang="en-US" dirty="0" err="1"/>
            <a:t>Autenticazione</a:t>
          </a:r>
          <a:r>
            <a:rPr lang="en-US" dirty="0"/>
            <a:t> </a:t>
          </a:r>
          <a:r>
            <a:rPr lang="en-US" dirty="0" err="1"/>
            <a:t>Utente</a:t>
          </a:r>
          <a:endParaRPr lang="it-IT" dirty="0"/>
        </a:p>
      </dgm:t>
    </dgm:pt>
    <dgm:pt modelId="{01C52762-592C-4E37-97AF-A874EA6ADFF9}" type="parTrans" cxnId="{F902C468-1D58-4058-A69B-B1827F8D1B81}">
      <dgm:prSet/>
      <dgm:spPr/>
      <dgm:t>
        <a:bodyPr/>
        <a:lstStyle/>
        <a:p>
          <a:endParaRPr lang="it-IT"/>
        </a:p>
      </dgm:t>
    </dgm:pt>
    <dgm:pt modelId="{F36C364C-C930-4F52-AF9A-271E184EA6DC}" type="sibTrans" cxnId="{F902C468-1D58-4058-A69B-B1827F8D1B81}">
      <dgm:prSet/>
      <dgm:spPr/>
      <dgm:t>
        <a:bodyPr/>
        <a:lstStyle/>
        <a:p>
          <a:endParaRPr lang="it-IT"/>
        </a:p>
      </dgm:t>
    </dgm:pt>
    <dgm:pt modelId="{07A3C00A-65BD-473C-84FB-131413BDFD08}">
      <dgm:prSet phldrT="[Testo]"/>
      <dgm:spPr>
        <a:solidFill>
          <a:srgbClr val="605F5F"/>
        </a:solidFill>
      </dgm:spPr>
      <dgm:t>
        <a:bodyPr/>
        <a:lstStyle/>
        <a:p>
          <a:r>
            <a:rPr lang="en-US" dirty="0" err="1"/>
            <a:t>Creazione</a:t>
          </a:r>
          <a:r>
            <a:rPr lang="en-US" dirty="0"/>
            <a:t> di </a:t>
          </a:r>
          <a:r>
            <a:rPr lang="en-US" dirty="0" err="1"/>
            <a:t>Gruppi</a:t>
          </a:r>
          <a:endParaRPr lang="it-IT" dirty="0"/>
        </a:p>
      </dgm:t>
    </dgm:pt>
    <dgm:pt modelId="{E84A8C29-323F-4AC0-9904-6A43EF6307A2}" type="parTrans" cxnId="{727927DD-881D-4149-ADF3-AD10DFA22710}">
      <dgm:prSet/>
      <dgm:spPr/>
      <dgm:t>
        <a:bodyPr/>
        <a:lstStyle/>
        <a:p>
          <a:endParaRPr lang="it-IT"/>
        </a:p>
      </dgm:t>
    </dgm:pt>
    <dgm:pt modelId="{FAB0462E-32E8-444C-A2E0-EE1BAF19D535}" type="sibTrans" cxnId="{727927DD-881D-4149-ADF3-AD10DFA22710}">
      <dgm:prSet/>
      <dgm:spPr/>
      <dgm:t>
        <a:bodyPr/>
        <a:lstStyle/>
        <a:p>
          <a:endParaRPr lang="it-IT"/>
        </a:p>
      </dgm:t>
    </dgm:pt>
    <dgm:pt modelId="{C57F1E75-C88F-4AE9-BCCD-3CEFE5ECD52A}">
      <dgm:prSet/>
      <dgm:spPr>
        <a:solidFill>
          <a:srgbClr val="605F5F"/>
        </a:solidFill>
      </dgm:spPr>
      <dgm:t>
        <a:bodyPr/>
        <a:lstStyle/>
        <a:p>
          <a:r>
            <a:rPr lang="en-US" dirty="0" err="1"/>
            <a:t>Creazione</a:t>
          </a:r>
          <a:r>
            <a:rPr lang="en-US" dirty="0"/>
            <a:t> di una </a:t>
          </a:r>
          <a:r>
            <a:rPr lang="en-US" dirty="0" err="1"/>
            <a:t>Scheda</a:t>
          </a:r>
          <a:r>
            <a:rPr lang="en-US" dirty="0"/>
            <a:t> Triage (</a:t>
          </a:r>
          <a:r>
            <a:rPr lang="en-US" i="1" dirty="0" err="1"/>
            <a:t>tabulato</a:t>
          </a:r>
          <a:r>
            <a:rPr lang="en-US" i="0" dirty="0"/>
            <a:t>)</a:t>
          </a:r>
          <a:endParaRPr lang="it-IT" dirty="0"/>
        </a:p>
      </dgm:t>
    </dgm:pt>
    <dgm:pt modelId="{4CC559B0-E2FF-498E-AA66-8D4423917C74}" type="parTrans" cxnId="{063179B8-33D6-4FF0-BD14-89DFADEF3BB2}">
      <dgm:prSet/>
      <dgm:spPr/>
      <dgm:t>
        <a:bodyPr/>
        <a:lstStyle/>
        <a:p>
          <a:endParaRPr lang="it-IT"/>
        </a:p>
      </dgm:t>
    </dgm:pt>
    <dgm:pt modelId="{E5DB5223-F7EA-466C-9C81-6F390B90D7CA}" type="sibTrans" cxnId="{063179B8-33D6-4FF0-BD14-89DFADEF3BB2}">
      <dgm:prSet/>
      <dgm:spPr/>
      <dgm:t>
        <a:bodyPr/>
        <a:lstStyle/>
        <a:p>
          <a:endParaRPr lang="it-IT"/>
        </a:p>
      </dgm:t>
    </dgm:pt>
    <dgm:pt modelId="{EBD4B3EC-42F4-4DD2-AD66-9578F0155CA5}" type="pres">
      <dgm:prSet presAssocID="{AA135E92-2D49-4925-959E-E043740F6DD5}" presName="Name0" presStyleCnt="0">
        <dgm:presLayoutVars>
          <dgm:dir/>
          <dgm:resizeHandles val="exact"/>
        </dgm:presLayoutVars>
      </dgm:prSet>
      <dgm:spPr/>
    </dgm:pt>
    <dgm:pt modelId="{167CE1CF-8D48-409B-80F0-24ECFEF386B3}" type="pres">
      <dgm:prSet presAssocID="{AA135E92-2D49-4925-959E-E043740F6DD5}" presName="bkgdShp" presStyleLbl="alignAccFollowNode1" presStyleIdx="0" presStyleCnt="1" custScaleY="73211" custLinFactNeighborY="-8859"/>
      <dgm:spPr>
        <a:solidFill>
          <a:srgbClr val="4FBCD6">
            <a:alpha val="90000"/>
          </a:srgbClr>
        </a:solidFill>
      </dgm:spPr>
    </dgm:pt>
    <dgm:pt modelId="{F148549F-9868-4D6C-80C9-6AD5CCBF79B5}" type="pres">
      <dgm:prSet presAssocID="{AA135E92-2D49-4925-959E-E043740F6DD5}" presName="linComp" presStyleCnt="0"/>
      <dgm:spPr/>
    </dgm:pt>
    <dgm:pt modelId="{15900641-B8DB-4BAB-8F62-30540B75F56F}" type="pres">
      <dgm:prSet presAssocID="{4F5AFCA9-EB3E-4E6F-886F-F24AC4245BBA}" presName="compNode" presStyleCnt="0"/>
      <dgm:spPr/>
    </dgm:pt>
    <dgm:pt modelId="{1B272253-92B6-4C9D-B915-B6FF23C2BEF4}" type="pres">
      <dgm:prSet presAssocID="{4F5AFCA9-EB3E-4E6F-886F-F24AC4245BBA}" presName="node" presStyleLbl="node1" presStyleIdx="0" presStyleCnt="4" custScaleY="34965" custLinFactNeighborX="-812" custLinFactNeighborY="-68156">
        <dgm:presLayoutVars>
          <dgm:bulletEnabled val="1"/>
        </dgm:presLayoutVars>
      </dgm:prSet>
      <dgm:spPr/>
    </dgm:pt>
    <dgm:pt modelId="{E5A73656-E849-4776-B1EC-1378B514CE7B}" type="pres">
      <dgm:prSet presAssocID="{4F5AFCA9-EB3E-4E6F-886F-F24AC4245BBA}" presName="invisiNode" presStyleLbl="node1" presStyleIdx="0" presStyleCnt="4"/>
      <dgm:spPr/>
    </dgm:pt>
    <dgm:pt modelId="{C67F41EB-E579-464C-9632-2A7BBDC1C246}" type="pres">
      <dgm:prSet presAssocID="{4F5AFCA9-EB3E-4E6F-886F-F24AC4245BBA}" presName="imagNode" presStyleLbl="fgImgPlace1" presStyleIdx="0" presStyleCnt="4" custLinFactNeighborX="-812" custLinFactNeighborY="-396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udo con segno di spunta con riempimento a tinta unita"/>
        </a:ext>
      </dgm:extLst>
    </dgm:pt>
    <dgm:pt modelId="{21A90DC8-5847-49DF-9E3A-D14C31F9930D}" type="pres">
      <dgm:prSet presAssocID="{F36C364C-C930-4F52-AF9A-271E184EA6DC}" presName="sibTrans" presStyleLbl="sibTrans2D1" presStyleIdx="0" presStyleCnt="0"/>
      <dgm:spPr/>
    </dgm:pt>
    <dgm:pt modelId="{44A6CFAA-2CFE-481C-B7B1-7E065D537A7E}" type="pres">
      <dgm:prSet presAssocID="{C57F1E75-C88F-4AE9-BCCD-3CEFE5ECD52A}" presName="compNode" presStyleCnt="0"/>
      <dgm:spPr/>
    </dgm:pt>
    <dgm:pt modelId="{3B987A2F-6F2A-4E10-A65D-41676F3C3413}" type="pres">
      <dgm:prSet presAssocID="{C57F1E75-C88F-4AE9-BCCD-3CEFE5ECD52A}" presName="node" presStyleLbl="node1" presStyleIdx="1" presStyleCnt="4" custScaleY="34458" custLinFactNeighborX="3464" custLinFactNeighborY="-68029">
        <dgm:presLayoutVars>
          <dgm:bulletEnabled val="1"/>
        </dgm:presLayoutVars>
      </dgm:prSet>
      <dgm:spPr/>
    </dgm:pt>
    <dgm:pt modelId="{EFF2EB5D-089E-4A28-A666-703DB4F2CEA2}" type="pres">
      <dgm:prSet presAssocID="{C57F1E75-C88F-4AE9-BCCD-3CEFE5ECD52A}" presName="invisiNode" presStyleLbl="node1" presStyleIdx="1" presStyleCnt="4"/>
      <dgm:spPr/>
    </dgm:pt>
    <dgm:pt modelId="{6AEA206E-4AD9-4DE7-9761-B74B4DE01492}" type="pres">
      <dgm:prSet presAssocID="{C57F1E75-C88F-4AE9-BCCD-3CEFE5ECD52A}" presName="imagNode" presStyleLbl="fgImgPlace1" presStyleIdx="1" presStyleCnt="4" custLinFactNeighborX="678" custLinFactNeighborY="-403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EEB5150-FFAA-4450-93BB-866E5D6138C3}" type="pres">
      <dgm:prSet presAssocID="{E5DB5223-F7EA-466C-9C81-6F390B90D7CA}" presName="sibTrans" presStyleLbl="sibTrans2D1" presStyleIdx="0" presStyleCnt="0"/>
      <dgm:spPr/>
    </dgm:pt>
    <dgm:pt modelId="{E2C00B50-690C-447C-A7E2-8922F2206FB7}" type="pres">
      <dgm:prSet presAssocID="{8C39FD37-F6ED-49BE-862B-7E1BF15D03AB}" presName="compNode" presStyleCnt="0"/>
      <dgm:spPr/>
    </dgm:pt>
    <dgm:pt modelId="{08059B65-F7DD-4039-BE63-D37923C1E804}" type="pres">
      <dgm:prSet presAssocID="{8C39FD37-F6ED-49BE-862B-7E1BF15D03AB}" presName="node" presStyleLbl="node1" presStyleIdx="2" presStyleCnt="4" custScaleY="34458" custLinFactNeighborX="3050" custLinFactNeighborY="-68029">
        <dgm:presLayoutVars>
          <dgm:bulletEnabled val="1"/>
        </dgm:presLayoutVars>
      </dgm:prSet>
      <dgm:spPr/>
    </dgm:pt>
    <dgm:pt modelId="{8E1EDF99-B6E6-45E7-8E62-18B8CC2BB0C5}" type="pres">
      <dgm:prSet presAssocID="{8C39FD37-F6ED-49BE-862B-7E1BF15D03AB}" presName="invisiNode" presStyleLbl="node1" presStyleIdx="2" presStyleCnt="4"/>
      <dgm:spPr/>
    </dgm:pt>
    <dgm:pt modelId="{BDB0BCE9-C9FE-442E-980B-A9E4BE829222}" type="pres">
      <dgm:prSet presAssocID="{8C39FD37-F6ED-49BE-862B-7E1BF15D03AB}" presName="imagNode" presStyleLbl="fgImgPlace1" presStyleIdx="2" presStyleCnt="4" custLinFactNeighborX="1065" custLinFactNeighborY="-3982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 con riempimento a tinta unita"/>
        </a:ext>
      </dgm:extLst>
    </dgm:pt>
    <dgm:pt modelId="{EFE2F4B7-EB60-4FA8-ADAA-8248BC39E9B8}" type="pres">
      <dgm:prSet presAssocID="{9DA99273-568D-438F-A4CF-3B85C10131A9}" presName="sibTrans" presStyleLbl="sibTrans2D1" presStyleIdx="0" presStyleCnt="0"/>
      <dgm:spPr/>
    </dgm:pt>
    <dgm:pt modelId="{5238606C-7699-4A9B-874F-0068D7C6A544}" type="pres">
      <dgm:prSet presAssocID="{07A3C00A-65BD-473C-84FB-131413BDFD08}" presName="compNode" presStyleCnt="0"/>
      <dgm:spPr/>
    </dgm:pt>
    <dgm:pt modelId="{B7A57179-08F0-4854-9090-CDF2BD37FD96}" type="pres">
      <dgm:prSet presAssocID="{07A3C00A-65BD-473C-84FB-131413BDFD08}" presName="node" presStyleLbl="node1" presStyleIdx="3" presStyleCnt="4" custScaleY="34458" custLinFactNeighborX="3889" custLinFactNeighborY="-68029">
        <dgm:presLayoutVars>
          <dgm:bulletEnabled val="1"/>
        </dgm:presLayoutVars>
      </dgm:prSet>
      <dgm:spPr/>
    </dgm:pt>
    <dgm:pt modelId="{2F5C09A5-22D1-40FE-9807-F1E5522916B8}" type="pres">
      <dgm:prSet presAssocID="{07A3C00A-65BD-473C-84FB-131413BDFD08}" presName="invisiNode" presStyleLbl="node1" presStyleIdx="3" presStyleCnt="4"/>
      <dgm:spPr/>
    </dgm:pt>
    <dgm:pt modelId="{6E1B8FA4-431C-4F97-8DB8-DF284F2C76FA}" type="pres">
      <dgm:prSet presAssocID="{07A3C00A-65BD-473C-84FB-131413BDFD08}" presName="imagNode" presStyleLbl="fgImgPlace1" presStyleIdx="3" presStyleCnt="4" custLinFactNeighborX="-921" custLinFactNeighborY="-3982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 con riempimento a tinta unita"/>
        </a:ext>
      </dgm:extLst>
    </dgm:pt>
  </dgm:ptLst>
  <dgm:cxnLst>
    <dgm:cxn modelId="{B4E0E01B-866D-4BC4-9B6E-B211BB08185F}" type="presOf" srcId="{AA135E92-2D49-4925-959E-E043740F6DD5}" destId="{EBD4B3EC-42F4-4DD2-AD66-9578F0155CA5}" srcOrd="0" destOrd="0" presId="urn:microsoft.com/office/officeart/2005/8/layout/pList2"/>
    <dgm:cxn modelId="{1A8B8926-A11F-4735-8C12-B5F2BF7A536F}" type="presOf" srcId="{C57F1E75-C88F-4AE9-BCCD-3CEFE5ECD52A}" destId="{3B987A2F-6F2A-4E10-A65D-41676F3C3413}" srcOrd="0" destOrd="0" presId="urn:microsoft.com/office/officeart/2005/8/layout/pList2"/>
    <dgm:cxn modelId="{BCA4B12E-C434-4C07-9C5D-141169E60FCD}" type="presOf" srcId="{8C39FD37-F6ED-49BE-862B-7E1BF15D03AB}" destId="{08059B65-F7DD-4039-BE63-D37923C1E804}" srcOrd="0" destOrd="0" presId="urn:microsoft.com/office/officeart/2005/8/layout/pList2"/>
    <dgm:cxn modelId="{17ADDE60-1BB9-408C-9D93-0064398FBA88}" srcId="{AA135E92-2D49-4925-959E-E043740F6DD5}" destId="{8C39FD37-F6ED-49BE-862B-7E1BF15D03AB}" srcOrd="2" destOrd="0" parTransId="{C0F159A9-30E4-4498-8A01-A51AF1EF1428}" sibTransId="{9DA99273-568D-438F-A4CF-3B85C10131A9}"/>
    <dgm:cxn modelId="{F902C468-1D58-4058-A69B-B1827F8D1B81}" srcId="{AA135E92-2D49-4925-959E-E043740F6DD5}" destId="{4F5AFCA9-EB3E-4E6F-886F-F24AC4245BBA}" srcOrd="0" destOrd="0" parTransId="{01C52762-592C-4E37-97AF-A874EA6ADFF9}" sibTransId="{F36C364C-C930-4F52-AF9A-271E184EA6DC}"/>
    <dgm:cxn modelId="{3ADD7451-CBEC-48DF-A370-C53A1074669B}" type="presOf" srcId="{F36C364C-C930-4F52-AF9A-271E184EA6DC}" destId="{21A90DC8-5847-49DF-9E3A-D14C31F9930D}" srcOrd="0" destOrd="0" presId="urn:microsoft.com/office/officeart/2005/8/layout/pList2"/>
    <dgm:cxn modelId="{788B7F93-92EE-4E0C-AAD1-61AB7570FF00}" type="presOf" srcId="{9DA99273-568D-438F-A4CF-3B85C10131A9}" destId="{EFE2F4B7-EB60-4FA8-ADAA-8248BC39E9B8}" srcOrd="0" destOrd="0" presId="urn:microsoft.com/office/officeart/2005/8/layout/pList2"/>
    <dgm:cxn modelId="{3E988EB2-A712-4487-96A6-8DDB18F04833}" type="presOf" srcId="{4F5AFCA9-EB3E-4E6F-886F-F24AC4245BBA}" destId="{1B272253-92B6-4C9D-B915-B6FF23C2BEF4}" srcOrd="0" destOrd="0" presId="urn:microsoft.com/office/officeart/2005/8/layout/pList2"/>
    <dgm:cxn modelId="{ACC830B3-C631-4277-8F48-86EA7762C208}" type="presOf" srcId="{07A3C00A-65BD-473C-84FB-131413BDFD08}" destId="{B7A57179-08F0-4854-9090-CDF2BD37FD96}" srcOrd="0" destOrd="0" presId="urn:microsoft.com/office/officeart/2005/8/layout/pList2"/>
    <dgm:cxn modelId="{063179B8-33D6-4FF0-BD14-89DFADEF3BB2}" srcId="{AA135E92-2D49-4925-959E-E043740F6DD5}" destId="{C57F1E75-C88F-4AE9-BCCD-3CEFE5ECD52A}" srcOrd="1" destOrd="0" parTransId="{4CC559B0-E2FF-498E-AA66-8D4423917C74}" sibTransId="{E5DB5223-F7EA-466C-9C81-6F390B90D7CA}"/>
    <dgm:cxn modelId="{D7F89ECB-11C2-4B22-9E8A-B67CA0576333}" type="presOf" srcId="{E5DB5223-F7EA-466C-9C81-6F390B90D7CA}" destId="{FEEB5150-FFAA-4450-93BB-866E5D6138C3}" srcOrd="0" destOrd="0" presId="urn:microsoft.com/office/officeart/2005/8/layout/pList2"/>
    <dgm:cxn modelId="{727927DD-881D-4149-ADF3-AD10DFA22710}" srcId="{AA135E92-2D49-4925-959E-E043740F6DD5}" destId="{07A3C00A-65BD-473C-84FB-131413BDFD08}" srcOrd="3" destOrd="0" parTransId="{E84A8C29-323F-4AC0-9904-6A43EF6307A2}" sibTransId="{FAB0462E-32E8-444C-A2E0-EE1BAF19D535}"/>
    <dgm:cxn modelId="{60BD9E7D-ED54-48DD-9E7C-47A51D07FE64}" type="presParOf" srcId="{EBD4B3EC-42F4-4DD2-AD66-9578F0155CA5}" destId="{167CE1CF-8D48-409B-80F0-24ECFEF386B3}" srcOrd="0" destOrd="0" presId="urn:microsoft.com/office/officeart/2005/8/layout/pList2"/>
    <dgm:cxn modelId="{2ED051D4-EC68-4BD4-BE20-7AC58ACFE11B}" type="presParOf" srcId="{EBD4B3EC-42F4-4DD2-AD66-9578F0155CA5}" destId="{F148549F-9868-4D6C-80C9-6AD5CCBF79B5}" srcOrd="1" destOrd="0" presId="urn:microsoft.com/office/officeart/2005/8/layout/pList2"/>
    <dgm:cxn modelId="{8840C012-058D-4590-BA3A-4F960BAE555B}" type="presParOf" srcId="{F148549F-9868-4D6C-80C9-6AD5CCBF79B5}" destId="{15900641-B8DB-4BAB-8F62-30540B75F56F}" srcOrd="0" destOrd="0" presId="urn:microsoft.com/office/officeart/2005/8/layout/pList2"/>
    <dgm:cxn modelId="{631CFF0C-1D9D-4807-A5B7-3E1D3D039835}" type="presParOf" srcId="{15900641-B8DB-4BAB-8F62-30540B75F56F}" destId="{1B272253-92B6-4C9D-B915-B6FF23C2BEF4}" srcOrd="0" destOrd="0" presId="urn:microsoft.com/office/officeart/2005/8/layout/pList2"/>
    <dgm:cxn modelId="{195CC8D5-FA61-4779-92A7-E274A07B2923}" type="presParOf" srcId="{15900641-B8DB-4BAB-8F62-30540B75F56F}" destId="{E5A73656-E849-4776-B1EC-1378B514CE7B}" srcOrd="1" destOrd="0" presId="urn:microsoft.com/office/officeart/2005/8/layout/pList2"/>
    <dgm:cxn modelId="{4EFBD38E-E515-4162-AA07-87AA852B68D4}" type="presParOf" srcId="{15900641-B8DB-4BAB-8F62-30540B75F56F}" destId="{C67F41EB-E579-464C-9632-2A7BBDC1C246}" srcOrd="2" destOrd="0" presId="urn:microsoft.com/office/officeart/2005/8/layout/pList2"/>
    <dgm:cxn modelId="{EB2469F9-1A04-4EAD-BA19-78A06525C0A5}" type="presParOf" srcId="{F148549F-9868-4D6C-80C9-6AD5CCBF79B5}" destId="{21A90DC8-5847-49DF-9E3A-D14C31F9930D}" srcOrd="1" destOrd="0" presId="urn:microsoft.com/office/officeart/2005/8/layout/pList2"/>
    <dgm:cxn modelId="{9A85117D-B1B3-4470-A8E6-4C118235D52E}" type="presParOf" srcId="{F148549F-9868-4D6C-80C9-6AD5CCBF79B5}" destId="{44A6CFAA-2CFE-481C-B7B1-7E065D537A7E}" srcOrd="2" destOrd="0" presId="urn:microsoft.com/office/officeart/2005/8/layout/pList2"/>
    <dgm:cxn modelId="{B2438FCB-36DB-4F1F-81C0-70F78FDD9A41}" type="presParOf" srcId="{44A6CFAA-2CFE-481C-B7B1-7E065D537A7E}" destId="{3B987A2F-6F2A-4E10-A65D-41676F3C3413}" srcOrd="0" destOrd="0" presId="urn:microsoft.com/office/officeart/2005/8/layout/pList2"/>
    <dgm:cxn modelId="{763A9215-FD81-443A-9ADC-528C1A6C8730}" type="presParOf" srcId="{44A6CFAA-2CFE-481C-B7B1-7E065D537A7E}" destId="{EFF2EB5D-089E-4A28-A666-703DB4F2CEA2}" srcOrd="1" destOrd="0" presId="urn:microsoft.com/office/officeart/2005/8/layout/pList2"/>
    <dgm:cxn modelId="{C431388A-990B-4C0B-9555-8804FDCD0FB1}" type="presParOf" srcId="{44A6CFAA-2CFE-481C-B7B1-7E065D537A7E}" destId="{6AEA206E-4AD9-4DE7-9761-B74B4DE01492}" srcOrd="2" destOrd="0" presId="urn:microsoft.com/office/officeart/2005/8/layout/pList2"/>
    <dgm:cxn modelId="{CB2E73DB-009A-4C73-96A3-C6344DAA6B40}" type="presParOf" srcId="{F148549F-9868-4D6C-80C9-6AD5CCBF79B5}" destId="{FEEB5150-FFAA-4450-93BB-866E5D6138C3}" srcOrd="3" destOrd="0" presId="urn:microsoft.com/office/officeart/2005/8/layout/pList2"/>
    <dgm:cxn modelId="{C750F2D7-DCBB-44A8-AC16-BF9B37BF0FA2}" type="presParOf" srcId="{F148549F-9868-4D6C-80C9-6AD5CCBF79B5}" destId="{E2C00B50-690C-447C-A7E2-8922F2206FB7}" srcOrd="4" destOrd="0" presId="urn:microsoft.com/office/officeart/2005/8/layout/pList2"/>
    <dgm:cxn modelId="{774E8D7F-D08C-4FDF-8811-49537F2F0E36}" type="presParOf" srcId="{E2C00B50-690C-447C-A7E2-8922F2206FB7}" destId="{08059B65-F7DD-4039-BE63-D37923C1E804}" srcOrd="0" destOrd="0" presId="urn:microsoft.com/office/officeart/2005/8/layout/pList2"/>
    <dgm:cxn modelId="{9DCC7B42-2ABD-4260-8495-0D2BEC789913}" type="presParOf" srcId="{E2C00B50-690C-447C-A7E2-8922F2206FB7}" destId="{8E1EDF99-B6E6-45E7-8E62-18B8CC2BB0C5}" srcOrd="1" destOrd="0" presId="urn:microsoft.com/office/officeart/2005/8/layout/pList2"/>
    <dgm:cxn modelId="{6AF8AE65-6A04-49A0-AE7B-F2E3B4144623}" type="presParOf" srcId="{E2C00B50-690C-447C-A7E2-8922F2206FB7}" destId="{BDB0BCE9-C9FE-442E-980B-A9E4BE829222}" srcOrd="2" destOrd="0" presId="urn:microsoft.com/office/officeart/2005/8/layout/pList2"/>
    <dgm:cxn modelId="{21076F2E-50AE-486B-9DA2-6159DA1F0253}" type="presParOf" srcId="{F148549F-9868-4D6C-80C9-6AD5CCBF79B5}" destId="{EFE2F4B7-EB60-4FA8-ADAA-8248BC39E9B8}" srcOrd="5" destOrd="0" presId="urn:microsoft.com/office/officeart/2005/8/layout/pList2"/>
    <dgm:cxn modelId="{7302903F-6CB2-4DF5-8269-87EAC8EFFED6}" type="presParOf" srcId="{F148549F-9868-4D6C-80C9-6AD5CCBF79B5}" destId="{5238606C-7699-4A9B-874F-0068D7C6A544}" srcOrd="6" destOrd="0" presId="urn:microsoft.com/office/officeart/2005/8/layout/pList2"/>
    <dgm:cxn modelId="{58FA2976-730C-42D3-BCFC-0C668FFDAC24}" type="presParOf" srcId="{5238606C-7699-4A9B-874F-0068D7C6A544}" destId="{B7A57179-08F0-4854-9090-CDF2BD37FD96}" srcOrd="0" destOrd="0" presId="urn:microsoft.com/office/officeart/2005/8/layout/pList2"/>
    <dgm:cxn modelId="{7A20FAAD-32B7-4A1C-81A0-6AD61C3C16F6}" type="presParOf" srcId="{5238606C-7699-4A9B-874F-0068D7C6A544}" destId="{2F5C09A5-22D1-40FE-9807-F1E5522916B8}" srcOrd="1" destOrd="0" presId="urn:microsoft.com/office/officeart/2005/8/layout/pList2"/>
    <dgm:cxn modelId="{BE75B585-05FD-413D-B060-375C571631E0}" type="presParOf" srcId="{5238606C-7699-4A9B-874F-0068D7C6A544}" destId="{6E1B8FA4-431C-4F97-8DB8-DF284F2C76F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6F571C-15CB-428E-AC5A-B9381FB242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E7974F-D094-4FFE-943C-3FDB995E0B12}">
      <dgm:prSet phldrT="[Testo]"/>
      <dgm:spPr/>
      <dgm:t>
        <a:bodyPr/>
        <a:lstStyle/>
        <a:p>
          <a:r>
            <a:rPr lang="it-IT" dirty="0"/>
            <a:t>Introduzione</a:t>
          </a:r>
        </a:p>
      </dgm:t>
    </dgm:pt>
    <dgm:pt modelId="{C726D78F-C3CD-4242-92E2-F4950CB8C669}" type="parTrans" cxnId="{44CA227D-8833-4F1A-B5AD-1809D497DADC}">
      <dgm:prSet/>
      <dgm:spPr/>
      <dgm:t>
        <a:bodyPr/>
        <a:lstStyle/>
        <a:p>
          <a:endParaRPr lang="it-IT"/>
        </a:p>
      </dgm:t>
    </dgm:pt>
    <dgm:pt modelId="{5A2774F7-3793-4E59-BDA1-BC0F7B5941A3}" type="sibTrans" cxnId="{44CA227D-8833-4F1A-B5AD-1809D497DADC}">
      <dgm:prSet/>
      <dgm:spPr/>
      <dgm:t>
        <a:bodyPr/>
        <a:lstStyle/>
        <a:p>
          <a:endParaRPr lang="it-IT"/>
        </a:p>
      </dgm:t>
    </dgm:pt>
    <dgm:pt modelId="{0447D6AA-F82E-4CBB-87FA-7FBCEA64EFA5}">
      <dgm:prSet phldrT="[Testo]"/>
      <dgm:spPr/>
      <dgm:t>
        <a:bodyPr/>
        <a:lstStyle/>
        <a:p>
          <a:r>
            <a:rPr lang="it-IT" dirty="0"/>
            <a:t>Il Caso di Studio</a:t>
          </a:r>
        </a:p>
      </dgm:t>
    </dgm:pt>
    <dgm:pt modelId="{D9F68583-85C5-4791-9E43-A446A533B337}" type="parTrans" cxnId="{AAA1C61B-518E-46F3-B037-F5B3CA891085}">
      <dgm:prSet/>
      <dgm:spPr/>
      <dgm:t>
        <a:bodyPr/>
        <a:lstStyle/>
        <a:p>
          <a:endParaRPr lang="it-IT"/>
        </a:p>
      </dgm:t>
    </dgm:pt>
    <dgm:pt modelId="{E17D8774-14F3-4F27-B3BE-0271A88F7E35}" type="sibTrans" cxnId="{AAA1C61B-518E-46F3-B037-F5B3CA891085}">
      <dgm:prSet/>
      <dgm:spPr/>
      <dgm:t>
        <a:bodyPr/>
        <a:lstStyle/>
        <a:p>
          <a:endParaRPr lang="it-IT"/>
        </a:p>
      </dgm:t>
    </dgm:pt>
    <dgm:pt modelId="{765735B4-A4FB-41AE-B6DF-E380AD08841C}">
      <dgm:prSet phldrT="[Testo]"/>
      <dgm:spPr/>
      <dgm:t>
        <a:bodyPr/>
        <a:lstStyle/>
        <a:p>
          <a:r>
            <a:rPr lang="it-IT" dirty="0"/>
            <a:t>Progettazione</a:t>
          </a:r>
        </a:p>
      </dgm:t>
    </dgm:pt>
    <dgm:pt modelId="{C59C5DC5-89A9-4FAD-B0AE-E5F7B762D664}" type="parTrans" cxnId="{060ACDCA-7BBB-42B9-8EEB-FBD3A5A76134}">
      <dgm:prSet/>
      <dgm:spPr/>
      <dgm:t>
        <a:bodyPr/>
        <a:lstStyle/>
        <a:p>
          <a:endParaRPr lang="it-IT"/>
        </a:p>
      </dgm:t>
    </dgm:pt>
    <dgm:pt modelId="{3B7F56EA-347A-40FD-B222-E36F248BC73F}" type="sibTrans" cxnId="{060ACDCA-7BBB-42B9-8EEB-FBD3A5A76134}">
      <dgm:prSet/>
      <dgm:spPr/>
      <dgm:t>
        <a:bodyPr/>
        <a:lstStyle/>
        <a:p>
          <a:endParaRPr lang="it-IT"/>
        </a:p>
      </dgm:t>
    </dgm:pt>
    <dgm:pt modelId="{17F0DBD9-D02A-4108-934E-E3139A4FCE39}">
      <dgm:prSet/>
      <dgm:spPr>
        <a:solidFill>
          <a:srgbClr val="4FBCD6"/>
        </a:solidFill>
      </dgm:spPr>
      <dgm:t>
        <a:bodyPr/>
        <a:lstStyle/>
        <a:p>
          <a:r>
            <a:rPr lang="it-IT" dirty="0"/>
            <a:t>Implementazione</a:t>
          </a:r>
        </a:p>
      </dgm:t>
    </dgm:pt>
    <dgm:pt modelId="{2DC1700B-A754-4C0B-B888-44312B2DCCB6}" type="parTrans" cxnId="{5CED7EF8-DB94-40AD-BE18-1901A59F50E1}">
      <dgm:prSet/>
      <dgm:spPr/>
      <dgm:t>
        <a:bodyPr/>
        <a:lstStyle/>
        <a:p>
          <a:endParaRPr lang="it-IT"/>
        </a:p>
      </dgm:t>
    </dgm:pt>
    <dgm:pt modelId="{3D0667F3-9855-4CE3-877B-D501A4C07B7B}" type="sibTrans" cxnId="{5CED7EF8-DB94-40AD-BE18-1901A59F50E1}">
      <dgm:prSet/>
      <dgm:spPr/>
      <dgm:t>
        <a:bodyPr/>
        <a:lstStyle/>
        <a:p>
          <a:endParaRPr lang="it-IT"/>
        </a:p>
      </dgm:t>
    </dgm:pt>
    <dgm:pt modelId="{5AEE2106-6834-4C38-960C-94B544F4339C}">
      <dgm:prSet/>
      <dgm:spPr/>
      <dgm:t>
        <a:bodyPr/>
        <a:lstStyle/>
        <a:p>
          <a:r>
            <a:rPr lang="it-IT" dirty="0"/>
            <a:t>Confronto</a:t>
          </a:r>
        </a:p>
      </dgm:t>
    </dgm:pt>
    <dgm:pt modelId="{A48345EB-EAC4-4970-8048-0F3D7923E5FC}" type="parTrans" cxnId="{497BFBA6-C008-4424-A81E-038F04553DCD}">
      <dgm:prSet/>
      <dgm:spPr/>
      <dgm:t>
        <a:bodyPr/>
        <a:lstStyle/>
        <a:p>
          <a:endParaRPr lang="it-IT"/>
        </a:p>
      </dgm:t>
    </dgm:pt>
    <dgm:pt modelId="{14CDC6E9-1FC0-432A-A783-6312D057AF40}" type="sibTrans" cxnId="{497BFBA6-C008-4424-A81E-038F04553DCD}">
      <dgm:prSet/>
      <dgm:spPr/>
      <dgm:t>
        <a:bodyPr/>
        <a:lstStyle/>
        <a:p>
          <a:endParaRPr lang="it-IT"/>
        </a:p>
      </dgm:t>
    </dgm:pt>
    <dgm:pt modelId="{F0A6B18E-E83D-4738-ACD2-51B2C2721104}">
      <dgm:prSet/>
      <dgm:spPr/>
      <dgm:t>
        <a:bodyPr/>
        <a:lstStyle/>
        <a:p>
          <a:r>
            <a:rPr lang="it-IT" dirty="0"/>
            <a:t>Conclusione </a:t>
          </a:r>
        </a:p>
      </dgm:t>
    </dgm:pt>
    <dgm:pt modelId="{E6428DAD-1F4B-4EDD-9779-441C4FDCE4AF}" type="parTrans" cxnId="{BD4CB29F-65D9-4693-9E96-331C06D548EF}">
      <dgm:prSet/>
      <dgm:spPr/>
      <dgm:t>
        <a:bodyPr/>
        <a:lstStyle/>
        <a:p>
          <a:endParaRPr lang="it-IT"/>
        </a:p>
      </dgm:t>
    </dgm:pt>
    <dgm:pt modelId="{A952A31D-4051-4FC4-B13B-E33CE91D8420}" type="sibTrans" cxnId="{BD4CB29F-65D9-4693-9E96-331C06D548EF}">
      <dgm:prSet/>
      <dgm:spPr/>
      <dgm:t>
        <a:bodyPr/>
        <a:lstStyle/>
        <a:p>
          <a:endParaRPr lang="it-IT"/>
        </a:p>
      </dgm:t>
    </dgm:pt>
    <dgm:pt modelId="{E5690E3D-45F9-4FB6-81D5-EA995F3154BB}">
      <dgm:prSet/>
      <dgm:spPr/>
      <dgm:t>
        <a:bodyPr/>
        <a:lstStyle/>
        <a:p>
          <a:r>
            <a:rPr lang="it-IT" dirty="0"/>
            <a:t>Tecnologie Utilizzate</a:t>
          </a:r>
        </a:p>
      </dgm:t>
    </dgm:pt>
    <dgm:pt modelId="{54A1085F-CCA4-4ADF-9AF8-B1BF86A777E2}" type="parTrans" cxnId="{B6349C5C-6D96-4C62-A4E5-24782A74CFE0}">
      <dgm:prSet/>
      <dgm:spPr/>
      <dgm:t>
        <a:bodyPr/>
        <a:lstStyle/>
        <a:p>
          <a:endParaRPr lang="it-IT"/>
        </a:p>
      </dgm:t>
    </dgm:pt>
    <dgm:pt modelId="{EAA12848-473F-4568-80BE-D7D7FADB0C60}" type="sibTrans" cxnId="{B6349C5C-6D96-4C62-A4E5-24782A74CFE0}">
      <dgm:prSet/>
      <dgm:spPr/>
      <dgm:t>
        <a:bodyPr/>
        <a:lstStyle/>
        <a:p>
          <a:endParaRPr lang="it-IT"/>
        </a:p>
      </dgm:t>
    </dgm:pt>
    <dgm:pt modelId="{89E67ED1-DBF0-48C0-AB7D-7487A68A7F38}" type="pres">
      <dgm:prSet presAssocID="{626F571C-15CB-428E-AC5A-B9381FB242DF}" presName="Name0" presStyleCnt="0">
        <dgm:presLayoutVars>
          <dgm:chMax val="7"/>
          <dgm:chPref val="7"/>
          <dgm:dir/>
        </dgm:presLayoutVars>
      </dgm:prSet>
      <dgm:spPr/>
    </dgm:pt>
    <dgm:pt modelId="{C60C52EC-5039-4DCF-BB60-918FF11917EE}" type="pres">
      <dgm:prSet presAssocID="{626F571C-15CB-428E-AC5A-B9381FB242DF}" presName="Name1" presStyleCnt="0"/>
      <dgm:spPr/>
    </dgm:pt>
    <dgm:pt modelId="{BDB51D8D-06C4-4B49-86F8-8E6992F7F338}" type="pres">
      <dgm:prSet presAssocID="{626F571C-15CB-428E-AC5A-B9381FB242DF}" presName="cycle" presStyleCnt="0"/>
      <dgm:spPr/>
    </dgm:pt>
    <dgm:pt modelId="{2F5F0223-C390-4EF7-B5A8-68EEDADF25A9}" type="pres">
      <dgm:prSet presAssocID="{626F571C-15CB-428E-AC5A-B9381FB242DF}" presName="srcNode" presStyleLbl="node1" presStyleIdx="0" presStyleCnt="7"/>
      <dgm:spPr/>
    </dgm:pt>
    <dgm:pt modelId="{6E0F3123-636C-4B9D-86A5-DED4FB842A1C}" type="pres">
      <dgm:prSet presAssocID="{626F571C-15CB-428E-AC5A-B9381FB242DF}" presName="conn" presStyleLbl="parChTrans1D2" presStyleIdx="0" presStyleCnt="1"/>
      <dgm:spPr/>
    </dgm:pt>
    <dgm:pt modelId="{C807FD84-CB7E-4E3C-8E8D-5F09B2F83B0B}" type="pres">
      <dgm:prSet presAssocID="{626F571C-15CB-428E-AC5A-B9381FB242DF}" presName="extraNode" presStyleLbl="node1" presStyleIdx="0" presStyleCnt="7"/>
      <dgm:spPr/>
    </dgm:pt>
    <dgm:pt modelId="{EC6F3DBC-7C53-4E4F-BDCA-8FFA2E681394}" type="pres">
      <dgm:prSet presAssocID="{626F571C-15CB-428E-AC5A-B9381FB242DF}" presName="dstNode" presStyleLbl="node1" presStyleIdx="0" presStyleCnt="7"/>
      <dgm:spPr/>
    </dgm:pt>
    <dgm:pt modelId="{8CD7DEA5-7DAE-4953-8EA8-2356CE92281B}" type="pres">
      <dgm:prSet presAssocID="{84E7974F-D094-4FFE-943C-3FDB995E0B12}" presName="text_1" presStyleLbl="node1" presStyleIdx="0" presStyleCnt="7">
        <dgm:presLayoutVars>
          <dgm:bulletEnabled val="1"/>
        </dgm:presLayoutVars>
      </dgm:prSet>
      <dgm:spPr/>
    </dgm:pt>
    <dgm:pt modelId="{C1BE73D1-A9A8-4F56-ABA7-68AC5B0E7347}" type="pres">
      <dgm:prSet presAssocID="{84E7974F-D094-4FFE-943C-3FDB995E0B12}" presName="accent_1" presStyleCnt="0"/>
      <dgm:spPr/>
    </dgm:pt>
    <dgm:pt modelId="{8985C022-AAE9-4CB4-8E24-0F039A3B6DAD}" type="pres">
      <dgm:prSet presAssocID="{84E7974F-D094-4FFE-943C-3FDB995E0B12}" presName="accentRepeatNode" presStyleLbl="solidFgAcc1" presStyleIdx="0" presStyleCnt="7"/>
      <dgm:spPr/>
    </dgm:pt>
    <dgm:pt modelId="{25632022-857F-48BA-99B1-F997F4720DE0}" type="pres">
      <dgm:prSet presAssocID="{0447D6AA-F82E-4CBB-87FA-7FBCEA64EFA5}" presName="text_2" presStyleLbl="node1" presStyleIdx="1" presStyleCnt="7" custLinFactNeighborX="-134" custLinFactNeighborY="0">
        <dgm:presLayoutVars>
          <dgm:bulletEnabled val="1"/>
        </dgm:presLayoutVars>
      </dgm:prSet>
      <dgm:spPr/>
    </dgm:pt>
    <dgm:pt modelId="{08E6B8A6-92C0-4777-8F96-4057DDA433B7}" type="pres">
      <dgm:prSet presAssocID="{0447D6AA-F82E-4CBB-87FA-7FBCEA64EFA5}" presName="accent_2" presStyleCnt="0"/>
      <dgm:spPr/>
    </dgm:pt>
    <dgm:pt modelId="{94CC08B1-FDDA-4C4D-8C52-5511519BF1B0}" type="pres">
      <dgm:prSet presAssocID="{0447D6AA-F82E-4CBB-87FA-7FBCEA64EFA5}" presName="accentRepeatNode" presStyleLbl="solidFgAcc1" presStyleIdx="1" presStyleCnt="7"/>
      <dgm:spPr/>
    </dgm:pt>
    <dgm:pt modelId="{B1280DB3-FE3F-4DEB-91EA-1D4AB5261F73}" type="pres">
      <dgm:prSet presAssocID="{E5690E3D-45F9-4FB6-81D5-EA995F3154BB}" presName="text_3" presStyleLbl="node1" presStyleIdx="2" presStyleCnt="7">
        <dgm:presLayoutVars>
          <dgm:bulletEnabled val="1"/>
        </dgm:presLayoutVars>
      </dgm:prSet>
      <dgm:spPr/>
    </dgm:pt>
    <dgm:pt modelId="{41B8444C-03BC-4515-9238-2A4AD65B17B0}" type="pres">
      <dgm:prSet presAssocID="{E5690E3D-45F9-4FB6-81D5-EA995F3154BB}" presName="accent_3" presStyleCnt="0"/>
      <dgm:spPr/>
    </dgm:pt>
    <dgm:pt modelId="{D9FD0B76-3865-4C01-BD1C-CE1E822D1C06}" type="pres">
      <dgm:prSet presAssocID="{E5690E3D-45F9-4FB6-81D5-EA995F3154BB}" presName="accentRepeatNode" presStyleLbl="solidFgAcc1" presStyleIdx="2" presStyleCnt="7"/>
      <dgm:spPr/>
    </dgm:pt>
    <dgm:pt modelId="{8317242C-7C25-4364-9E6D-03D2A2992F1E}" type="pres">
      <dgm:prSet presAssocID="{765735B4-A4FB-41AE-B6DF-E380AD08841C}" presName="text_4" presStyleLbl="node1" presStyleIdx="3" presStyleCnt="7">
        <dgm:presLayoutVars>
          <dgm:bulletEnabled val="1"/>
        </dgm:presLayoutVars>
      </dgm:prSet>
      <dgm:spPr/>
    </dgm:pt>
    <dgm:pt modelId="{A2B934CC-4C63-4488-ADF7-C04E1022229A}" type="pres">
      <dgm:prSet presAssocID="{765735B4-A4FB-41AE-B6DF-E380AD08841C}" presName="accent_4" presStyleCnt="0"/>
      <dgm:spPr/>
    </dgm:pt>
    <dgm:pt modelId="{A743926D-6C99-4E9F-8DE2-DCA46975EB97}" type="pres">
      <dgm:prSet presAssocID="{765735B4-A4FB-41AE-B6DF-E380AD08841C}" presName="accentRepeatNode" presStyleLbl="solidFgAcc1" presStyleIdx="3" presStyleCnt="7"/>
      <dgm:spPr/>
    </dgm:pt>
    <dgm:pt modelId="{95CA19F1-5E8C-4A06-9220-DC16722154F9}" type="pres">
      <dgm:prSet presAssocID="{17F0DBD9-D02A-4108-934E-E3139A4FCE39}" presName="text_5" presStyleLbl="node1" presStyleIdx="4" presStyleCnt="7">
        <dgm:presLayoutVars>
          <dgm:bulletEnabled val="1"/>
        </dgm:presLayoutVars>
      </dgm:prSet>
      <dgm:spPr/>
    </dgm:pt>
    <dgm:pt modelId="{B01AF92E-F3DA-4871-A463-3EEDE6BC734D}" type="pres">
      <dgm:prSet presAssocID="{17F0DBD9-D02A-4108-934E-E3139A4FCE39}" presName="accent_5" presStyleCnt="0"/>
      <dgm:spPr/>
    </dgm:pt>
    <dgm:pt modelId="{F7567ABB-2D69-47F1-96D2-D4B5CA2F009C}" type="pres">
      <dgm:prSet presAssocID="{17F0DBD9-D02A-4108-934E-E3139A4FCE39}" presName="accentRepeatNode" presStyleLbl="solidFgAcc1" presStyleIdx="4" presStyleCnt="7"/>
      <dgm:spPr/>
    </dgm:pt>
    <dgm:pt modelId="{2EE9946D-69EE-464C-8A5A-115BE3E5C12A}" type="pres">
      <dgm:prSet presAssocID="{5AEE2106-6834-4C38-960C-94B544F4339C}" presName="text_6" presStyleLbl="node1" presStyleIdx="5" presStyleCnt="7">
        <dgm:presLayoutVars>
          <dgm:bulletEnabled val="1"/>
        </dgm:presLayoutVars>
      </dgm:prSet>
      <dgm:spPr/>
    </dgm:pt>
    <dgm:pt modelId="{511838C3-8C1A-483F-B996-FC5B8CA32601}" type="pres">
      <dgm:prSet presAssocID="{5AEE2106-6834-4C38-960C-94B544F4339C}" presName="accent_6" presStyleCnt="0"/>
      <dgm:spPr/>
    </dgm:pt>
    <dgm:pt modelId="{E8AFFDA0-27BC-4F38-880A-1277F57E8EF0}" type="pres">
      <dgm:prSet presAssocID="{5AEE2106-6834-4C38-960C-94B544F4339C}" presName="accentRepeatNode" presStyleLbl="solidFgAcc1" presStyleIdx="5" presStyleCnt="7"/>
      <dgm:spPr/>
    </dgm:pt>
    <dgm:pt modelId="{CC30E7A8-CDED-4E41-99CC-41A81B3473E7}" type="pres">
      <dgm:prSet presAssocID="{F0A6B18E-E83D-4738-ACD2-51B2C2721104}" presName="text_7" presStyleLbl="node1" presStyleIdx="6" presStyleCnt="7">
        <dgm:presLayoutVars>
          <dgm:bulletEnabled val="1"/>
        </dgm:presLayoutVars>
      </dgm:prSet>
      <dgm:spPr/>
    </dgm:pt>
    <dgm:pt modelId="{BB19B1F0-8BB2-41B7-88AE-CB5499276AC4}" type="pres">
      <dgm:prSet presAssocID="{F0A6B18E-E83D-4738-ACD2-51B2C2721104}" presName="accent_7" presStyleCnt="0"/>
      <dgm:spPr/>
    </dgm:pt>
    <dgm:pt modelId="{A33DD2F5-E143-443F-90B4-197B421F8001}" type="pres">
      <dgm:prSet presAssocID="{F0A6B18E-E83D-4738-ACD2-51B2C2721104}" presName="accentRepeatNode" presStyleLbl="solidFgAcc1" presStyleIdx="6" presStyleCnt="7"/>
      <dgm:spPr/>
    </dgm:pt>
  </dgm:ptLst>
  <dgm:cxnLst>
    <dgm:cxn modelId="{AAA1C61B-518E-46F3-B037-F5B3CA891085}" srcId="{626F571C-15CB-428E-AC5A-B9381FB242DF}" destId="{0447D6AA-F82E-4CBB-87FA-7FBCEA64EFA5}" srcOrd="1" destOrd="0" parTransId="{D9F68583-85C5-4791-9E43-A446A533B337}" sibTransId="{E17D8774-14F3-4F27-B3BE-0271A88F7E35}"/>
    <dgm:cxn modelId="{83CF242F-9258-4490-A2F5-1839ED7996F2}" type="presOf" srcId="{5AEE2106-6834-4C38-960C-94B544F4339C}" destId="{2EE9946D-69EE-464C-8A5A-115BE3E5C12A}" srcOrd="0" destOrd="0" presId="urn:microsoft.com/office/officeart/2008/layout/VerticalCurvedList"/>
    <dgm:cxn modelId="{B6349C5C-6D96-4C62-A4E5-24782A74CFE0}" srcId="{626F571C-15CB-428E-AC5A-B9381FB242DF}" destId="{E5690E3D-45F9-4FB6-81D5-EA995F3154BB}" srcOrd="2" destOrd="0" parTransId="{54A1085F-CCA4-4ADF-9AF8-B1BF86A777E2}" sibTransId="{EAA12848-473F-4568-80BE-D7D7FADB0C60}"/>
    <dgm:cxn modelId="{5319D865-EDDF-4D65-BC9C-400E2F8EE773}" type="presOf" srcId="{17F0DBD9-D02A-4108-934E-E3139A4FCE39}" destId="{95CA19F1-5E8C-4A06-9220-DC16722154F9}" srcOrd="0" destOrd="0" presId="urn:microsoft.com/office/officeart/2008/layout/VerticalCurvedList"/>
    <dgm:cxn modelId="{7165FB68-3CDB-446E-84A4-50993B7329E5}" type="presOf" srcId="{765735B4-A4FB-41AE-B6DF-E380AD08841C}" destId="{8317242C-7C25-4364-9E6D-03D2A2992F1E}" srcOrd="0" destOrd="0" presId="urn:microsoft.com/office/officeart/2008/layout/VerticalCurvedList"/>
    <dgm:cxn modelId="{0227C54D-2671-4119-B571-C9145932BACE}" type="presOf" srcId="{626F571C-15CB-428E-AC5A-B9381FB242DF}" destId="{89E67ED1-DBF0-48C0-AB7D-7487A68A7F38}" srcOrd="0" destOrd="0" presId="urn:microsoft.com/office/officeart/2008/layout/VerticalCurvedList"/>
    <dgm:cxn modelId="{09D8F56D-D0D8-4C44-BF4B-94F3B3464499}" type="presOf" srcId="{84E7974F-D094-4FFE-943C-3FDB995E0B12}" destId="{8CD7DEA5-7DAE-4953-8EA8-2356CE92281B}" srcOrd="0" destOrd="0" presId="urn:microsoft.com/office/officeart/2008/layout/VerticalCurvedList"/>
    <dgm:cxn modelId="{B79D2D7B-4B42-414B-A45C-A8969A5C4B10}" type="presOf" srcId="{E5690E3D-45F9-4FB6-81D5-EA995F3154BB}" destId="{B1280DB3-FE3F-4DEB-91EA-1D4AB5261F73}" srcOrd="0" destOrd="0" presId="urn:microsoft.com/office/officeart/2008/layout/VerticalCurvedList"/>
    <dgm:cxn modelId="{44CA227D-8833-4F1A-B5AD-1809D497DADC}" srcId="{626F571C-15CB-428E-AC5A-B9381FB242DF}" destId="{84E7974F-D094-4FFE-943C-3FDB995E0B12}" srcOrd="0" destOrd="0" parTransId="{C726D78F-C3CD-4242-92E2-F4950CB8C669}" sibTransId="{5A2774F7-3793-4E59-BDA1-BC0F7B5941A3}"/>
    <dgm:cxn modelId="{BD4CB29F-65D9-4693-9E96-331C06D548EF}" srcId="{626F571C-15CB-428E-AC5A-B9381FB242DF}" destId="{F0A6B18E-E83D-4738-ACD2-51B2C2721104}" srcOrd="6" destOrd="0" parTransId="{E6428DAD-1F4B-4EDD-9779-441C4FDCE4AF}" sibTransId="{A952A31D-4051-4FC4-B13B-E33CE91D8420}"/>
    <dgm:cxn modelId="{497BFBA6-C008-4424-A81E-038F04553DCD}" srcId="{626F571C-15CB-428E-AC5A-B9381FB242DF}" destId="{5AEE2106-6834-4C38-960C-94B544F4339C}" srcOrd="5" destOrd="0" parTransId="{A48345EB-EAC4-4970-8048-0F3D7923E5FC}" sibTransId="{14CDC6E9-1FC0-432A-A783-6312D057AF40}"/>
    <dgm:cxn modelId="{A3280EA8-B50F-47CF-8942-45562F73B4F3}" type="presOf" srcId="{5A2774F7-3793-4E59-BDA1-BC0F7B5941A3}" destId="{6E0F3123-636C-4B9D-86A5-DED4FB842A1C}" srcOrd="0" destOrd="0" presId="urn:microsoft.com/office/officeart/2008/layout/VerticalCurvedList"/>
    <dgm:cxn modelId="{82E1DBB0-8DF8-45AE-B739-D565C4DC5B9B}" type="presOf" srcId="{0447D6AA-F82E-4CBB-87FA-7FBCEA64EFA5}" destId="{25632022-857F-48BA-99B1-F997F4720DE0}" srcOrd="0" destOrd="0" presId="urn:microsoft.com/office/officeart/2008/layout/VerticalCurvedList"/>
    <dgm:cxn modelId="{060ACDCA-7BBB-42B9-8EEB-FBD3A5A76134}" srcId="{626F571C-15CB-428E-AC5A-B9381FB242DF}" destId="{765735B4-A4FB-41AE-B6DF-E380AD08841C}" srcOrd="3" destOrd="0" parTransId="{C59C5DC5-89A9-4FAD-B0AE-E5F7B762D664}" sibTransId="{3B7F56EA-347A-40FD-B222-E36F248BC73F}"/>
    <dgm:cxn modelId="{D0442FD1-E253-4A41-A0C4-0535254581D8}" type="presOf" srcId="{F0A6B18E-E83D-4738-ACD2-51B2C2721104}" destId="{CC30E7A8-CDED-4E41-99CC-41A81B3473E7}" srcOrd="0" destOrd="0" presId="urn:microsoft.com/office/officeart/2008/layout/VerticalCurvedList"/>
    <dgm:cxn modelId="{5CED7EF8-DB94-40AD-BE18-1901A59F50E1}" srcId="{626F571C-15CB-428E-AC5A-B9381FB242DF}" destId="{17F0DBD9-D02A-4108-934E-E3139A4FCE39}" srcOrd="4" destOrd="0" parTransId="{2DC1700B-A754-4C0B-B888-44312B2DCCB6}" sibTransId="{3D0667F3-9855-4CE3-877B-D501A4C07B7B}"/>
    <dgm:cxn modelId="{DD5549C5-4962-4496-912C-C656791124A4}" type="presParOf" srcId="{89E67ED1-DBF0-48C0-AB7D-7487A68A7F38}" destId="{C60C52EC-5039-4DCF-BB60-918FF11917EE}" srcOrd="0" destOrd="0" presId="urn:microsoft.com/office/officeart/2008/layout/VerticalCurvedList"/>
    <dgm:cxn modelId="{2071A555-7B42-4B16-ABAE-469B7B48724F}" type="presParOf" srcId="{C60C52EC-5039-4DCF-BB60-918FF11917EE}" destId="{BDB51D8D-06C4-4B49-86F8-8E6992F7F338}" srcOrd="0" destOrd="0" presId="urn:microsoft.com/office/officeart/2008/layout/VerticalCurvedList"/>
    <dgm:cxn modelId="{861D4405-F984-49C2-9CD9-A28F0B99504F}" type="presParOf" srcId="{BDB51D8D-06C4-4B49-86F8-8E6992F7F338}" destId="{2F5F0223-C390-4EF7-B5A8-68EEDADF25A9}" srcOrd="0" destOrd="0" presId="urn:microsoft.com/office/officeart/2008/layout/VerticalCurvedList"/>
    <dgm:cxn modelId="{10B198EE-9955-4802-8453-019BC19C3620}" type="presParOf" srcId="{BDB51D8D-06C4-4B49-86F8-8E6992F7F338}" destId="{6E0F3123-636C-4B9D-86A5-DED4FB842A1C}" srcOrd="1" destOrd="0" presId="urn:microsoft.com/office/officeart/2008/layout/VerticalCurvedList"/>
    <dgm:cxn modelId="{EC65374E-EB45-464A-80A2-71718B2FC43D}" type="presParOf" srcId="{BDB51D8D-06C4-4B49-86F8-8E6992F7F338}" destId="{C807FD84-CB7E-4E3C-8E8D-5F09B2F83B0B}" srcOrd="2" destOrd="0" presId="urn:microsoft.com/office/officeart/2008/layout/VerticalCurvedList"/>
    <dgm:cxn modelId="{F7D6D989-CB97-4ED8-86ED-F9287E60EB0B}" type="presParOf" srcId="{BDB51D8D-06C4-4B49-86F8-8E6992F7F338}" destId="{EC6F3DBC-7C53-4E4F-BDCA-8FFA2E681394}" srcOrd="3" destOrd="0" presId="urn:microsoft.com/office/officeart/2008/layout/VerticalCurvedList"/>
    <dgm:cxn modelId="{7E8F8B0D-E28B-453C-8F9F-BD2C10597D17}" type="presParOf" srcId="{C60C52EC-5039-4DCF-BB60-918FF11917EE}" destId="{8CD7DEA5-7DAE-4953-8EA8-2356CE92281B}" srcOrd="1" destOrd="0" presId="urn:microsoft.com/office/officeart/2008/layout/VerticalCurvedList"/>
    <dgm:cxn modelId="{ED8FA1A4-8C71-468A-9216-CC58DF327D33}" type="presParOf" srcId="{C60C52EC-5039-4DCF-BB60-918FF11917EE}" destId="{C1BE73D1-A9A8-4F56-ABA7-68AC5B0E7347}" srcOrd="2" destOrd="0" presId="urn:microsoft.com/office/officeart/2008/layout/VerticalCurvedList"/>
    <dgm:cxn modelId="{7A3C07D6-4B52-4C55-9F50-7A8339711057}" type="presParOf" srcId="{C1BE73D1-A9A8-4F56-ABA7-68AC5B0E7347}" destId="{8985C022-AAE9-4CB4-8E24-0F039A3B6DAD}" srcOrd="0" destOrd="0" presId="urn:microsoft.com/office/officeart/2008/layout/VerticalCurvedList"/>
    <dgm:cxn modelId="{5E1F5ECF-5F91-40AD-9333-7B211F525280}" type="presParOf" srcId="{C60C52EC-5039-4DCF-BB60-918FF11917EE}" destId="{25632022-857F-48BA-99B1-F997F4720DE0}" srcOrd="3" destOrd="0" presId="urn:microsoft.com/office/officeart/2008/layout/VerticalCurvedList"/>
    <dgm:cxn modelId="{C1EA70D1-A722-4E3B-9F31-4E60F607C4AA}" type="presParOf" srcId="{C60C52EC-5039-4DCF-BB60-918FF11917EE}" destId="{08E6B8A6-92C0-4777-8F96-4057DDA433B7}" srcOrd="4" destOrd="0" presId="urn:microsoft.com/office/officeart/2008/layout/VerticalCurvedList"/>
    <dgm:cxn modelId="{DE6AF81D-0FF2-4AA3-B866-C1376BD16A0D}" type="presParOf" srcId="{08E6B8A6-92C0-4777-8F96-4057DDA433B7}" destId="{94CC08B1-FDDA-4C4D-8C52-5511519BF1B0}" srcOrd="0" destOrd="0" presId="urn:microsoft.com/office/officeart/2008/layout/VerticalCurvedList"/>
    <dgm:cxn modelId="{24B47CD0-DB49-4BE7-A473-62AF5C69BDA8}" type="presParOf" srcId="{C60C52EC-5039-4DCF-BB60-918FF11917EE}" destId="{B1280DB3-FE3F-4DEB-91EA-1D4AB5261F73}" srcOrd="5" destOrd="0" presId="urn:microsoft.com/office/officeart/2008/layout/VerticalCurvedList"/>
    <dgm:cxn modelId="{59F34C93-E104-4127-83DE-3779C6F4EFB4}" type="presParOf" srcId="{C60C52EC-5039-4DCF-BB60-918FF11917EE}" destId="{41B8444C-03BC-4515-9238-2A4AD65B17B0}" srcOrd="6" destOrd="0" presId="urn:microsoft.com/office/officeart/2008/layout/VerticalCurvedList"/>
    <dgm:cxn modelId="{BE41E471-5CB8-43E2-8F05-E966C6F3BDB0}" type="presParOf" srcId="{41B8444C-03BC-4515-9238-2A4AD65B17B0}" destId="{D9FD0B76-3865-4C01-BD1C-CE1E822D1C06}" srcOrd="0" destOrd="0" presId="urn:microsoft.com/office/officeart/2008/layout/VerticalCurvedList"/>
    <dgm:cxn modelId="{FA88926A-2F1C-4B33-A8AA-CA6C985D200F}" type="presParOf" srcId="{C60C52EC-5039-4DCF-BB60-918FF11917EE}" destId="{8317242C-7C25-4364-9E6D-03D2A2992F1E}" srcOrd="7" destOrd="0" presId="urn:microsoft.com/office/officeart/2008/layout/VerticalCurvedList"/>
    <dgm:cxn modelId="{56B11F38-89DE-45B4-BD4D-C1D7F4F2DB7B}" type="presParOf" srcId="{C60C52EC-5039-4DCF-BB60-918FF11917EE}" destId="{A2B934CC-4C63-4488-ADF7-C04E1022229A}" srcOrd="8" destOrd="0" presId="urn:microsoft.com/office/officeart/2008/layout/VerticalCurvedList"/>
    <dgm:cxn modelId="{0DFA2596-49D5-491F-90AE-C7EAAE0F1DE9}" type="presParOf" srcId="{A2B934CC-4C63-4488-ADF7-C04E1022229A}" destId="{A743926D-6C99-4E9F-8DE2-DCA46975EB97}" srcOrd="0" destOrd="0" presId="urn:microsoft.com/office/officeart/2008/layout/VerticalCurvedList"/>
    <dgm:cxn modelId="{DEFAE0B7-B17C-4E6B-BB5B-6FD7216FEADE}" type="presParOf" srcId="{C60C52EC-5039-4DCF-BB60-918FF11917EE}" destId="{95CA19F1-5E8C-4A06-9220-DC16722154F9}" srcOrd="9" destOrd="0" presId="urn:microsoft.com/office/officeart/2008/layout/VerticalCurvedList"/>
    <dgm:cxn modelId="{4776EB7B-D9E8-4AF0-9C80-6A1CB18B0F55}" type="presParOf" srcId="{C60C52EC-5039-4DCF-BB60-918FF11917EE}" destId="{B01AF92E-F3DA-4871-A463-3EEDE6BC734D}" srcOrd="10" destOrd="0" presId="urn:microsoft.com/office/officeart/2008/layout/VerticalCurvedList"/>
    <dgm:cxn modelId="{050E3A7A-1187-48B1-8F3F-B45EEDBD4DE8}" type="presParOf" srcId="{B01AF92E-F3DA-4871-A463-3EEDE6BC734D}" destId="{F7567ABB-2D69-47F1-96D2-D4B5CA2F009C}" srcOrd="0" destOrd="0" presId="urn:microsoft.com/office/officeart/2008/layout/VerticalCurvedList"/>
    <dgm:cxn modelId="{FE428B63-3DAD-4567-95DD-BF50015C4D47}" type="presParOf" srcId="{C60C52EC-5039-4DCF-BB60-918FF11917EE}" destId="{2EE9946D-69EE-464C-8A5A-115BE3E5C12A}" srcOrd="11" destOrd="0" presId="urn:microsoft.com/office/officeart/2008/layout/VerticalCurvedList"/>
    <dgm:cxn modelId="{1C4FFDD9-2114-4591-99E0-3185B9E640C2}" type="presParOf" srcId="{C60C52EC-5039-4DCF-BB60-918FF11917EE}" destId="{511838C3-8C1A-483F-B996-FC5B8CA32601}" srcOrd="12" destOrd="0" presId="urn:microsoft.com/office/officeart/2008/layout/VerticalCurvedList"/>
    <dgm:cxn modelId="{E5017BDF-2A0C-4C34-AE56-BB95B2569E50}" type="presParOf" srcId="{511838C3-8C1A-483F-B996-FC5B8CA32601}" destId="{E8AFFDA0-27BC-4F38-880A-1277F57E8EF0}" srcOrd="0" destOrd="0" presId="urn:microsoft.com/office/officeart/2008/layout/VerticalCurvedList"/>
    <dgm:cxn modelId="{198B9D43-07CF-4684-863D-4139B77534E0}" type="presParOf" srcId="{C60C52EC-5039-4DCF-BB60-918FF11917EE}" destId="{CC30E7A8-CDED-4E41-99CC-41A81B3473E7}" srcOrd="13" destOrd="0" presId="urn:microsoft.com/office/officeart/2008/layout/VerticalCurvedList"/>
    <dgm:cxn modelId="{0E2DA88F-815D-41F6-9495-FCAFCCEEA544}" type="presParOf" srcId="{C60C52EC-5039-4DCF-BB60-918FF11917EE}" destId="{BB19B1F0-8BB2-41B7-88AE-CB5499276AC4}" srcOrd="14" destOrd="0" presId="urn:microsoft.com/office/officeart/2008/layout/VerticalCurvedList"/>
    <dgm:cxn modelId="{C753BBF9-28A3-435C-A946-906AD12A48E6}" type="presParOf" srcId="{BB19B1F0-8BB2-41B7-88AE-CB5499276AC4}" destId="{A33DD2F5-E143-443F-90B4-197B421F80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6F571C-15CB-428E-AC5A-B9381FB242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E7974F-D094-4FFE-943C-3FDB995E0B12}">
      <dgm:prSet phldrT="[Testo]"/>
      <dgm:spPr/>
      <dgm:t>
        <a:bodyPr/>
        <a:lstStyle/>
        <a:p>
          <a:r>
            <a:rPr lang="it-IT" dirty="0"/>
            <a:t>Introduzione</a:t>
          </a:r>
        </a:p>
      </dgm:t>
    </dgm:pt>
    <dgm:pt modelId="{C726D78F-C3CD-4242-92E2-F4950CB8C669}" type="parTrans" cxnId="{44CA227D-8833-4F1A-B5AD-1809D497DADC}">
      <dgm:prSet/>
      <dgm:spPr/>
      <dgm:t>
        <a:bodyPr/>
        <a:lstStyle/>
        <a:p>
          <a:endParaRPr lang="it-IT"/>
        </a:p>
      </dgm:t>
    </dgm:pt>
    <dgm:pt modelId="{5A2774F7-3793-4E59-BDA1-BC0F7B5941A3}" type="sibTrans" cxnId="{44CA227D-8833-4F1A-B5AD-1809D497DADC}">
      <dgm:prSet/>
      <dgm:spPr/>
      <dgm:t>
        <a:bodyPr/>
        <a:lstStyle/>
        <a:p>
          <a:endParaRPr lang="it-IT"/>
        </a:p>
      </dgm:t>
    </dgm:pt>
    <dgm:pt modelId="{0447D6AA-F82E-4CBB-87FA-7FBCEA64EFA5}">
      <dgm:prSet phldrT="[Testo]"/>
      <dgm:spPr/>
      <dgm:t>
        <a:bodyPr/>
        <a:lstStyle/>
        <a:p>
          <a:r>
            <a:rPr lang="it-IT" dirty="0"/>
            <a:t>Il Caso di Studio</a:t>
          </a:r>
        </a:p>
      </dgm:t>
    </dgm:pt>
    <dgm:pt modelId="{D9F68583-85C5-4791-9E43-A446A533B337}" type="parTrans" cxnId="{AAA1C61B-518E-46F3-B037-F5B3CA891085}">
      <dgm:prSet/>
      <dgm:spPr/>
      <dgm:t>
        <a:bodyPr/>
        <a:lstStyle/>
        <a:p>
          <a:endParaRPr lang="it-IT"/>
        </a:p>
      </dgm:t>
    </dgm:pt>
    <dgm:pt modelId="{E17D8774-14F3-4F27-B3BE-0271A88F7E35}" type="sibTrans" cxnId="{AAA1C61B-518E-46F3-B037-F5B3CA891085}">
      <dgm:prSet/>
      <dgm:spPr/>
      <dgm:t>
        <a:bodyPr/>
        <a:lstStyle/>
        <a:p>
          <a:endParaRPr lang="it-IT"/>
        </a:p>
      </dgm:t>
    </dgm:pt>
    <dgm:pt modelId="{765735B4-A4FB-41AE-B6DF-E380AD08841C}">
      <dgm:prSet phldrT="[Testo]"/>
      <dgm:spPr/>
      <dgm:t>
        <a:bodyPr/>
        <a:lstStyle/>
        <a:p>
          <a:r>
            <a:rPr lang="it-IT" dirty="0"/>
            <a:t>Progettazione</a:t>
          </a:r>
        </a:p>
      </dgm:t>
    </dgm:pt>
    <dgm:pt modelId="{C59C5DC5-89A9-4FAD-B0AE-E5F7B762D664}" type="parTrans" cxnId="{060ACDCA-7BBB-42B9-8EEB-FBD3A5A76134}">
      <dgm:prSet/>
      <dgm:spPr/>
      <dgm:t>
        <a:bodyPr/>
        <a:lstStyle/>
        <a:p>
          <a:endParaRPr lang="it-IT"/>
        </a:p>
      </dgm:t>
    </dgm:pt>
    <dgm:pt modelId="{3B7F56EA-347A-40FD-B222-E36F248BC73F}" type="sibTrans" cxnId="{060ACDCA-7BBB-42B9-8EEB-FBD3A5A76134}">
      <dgm:prSet/>
      <dgm:spPr/>
      <dgm:t>
        <a:bodyPr/>
        <a:lstStyle/>
        <a:p>
          <a:endParaRPr lang="it-IT"/>
        </a:p>
      </dgm:t>
    </dgm:pt>
    <dgm:pt modelId="{17F0DBD9-D02A-4108-934E-E3139A4FCE39}">
      <dgm:prSet/>
      <dgm:spPr/>
      <dgm:t>
        <a:bodyPr/>
        <a:lstStyle/>
        <a:p>
          <a:r>
            <a:rPr lang="it-IT" dirty="0"/>
            <a:t>Implementazione</a:t>
          </a:r>
        </a:p>
      </dgm:t>
    </dgm:pt>
    <dgm:pt modelId="{2DC1700B-A754-4C0B-B888-44312B2DCCB6}" type="parTrans" cxnId="{5CED7EF8-DB94-40AD-BE18-1901A59F50E1}">
      <dgm:prSet/>
      <dgm:spPr/>
      <dgm:t>
        <a:bodyPr/>
        <a:lstStyle/>
        <a:p>
          <a:endParaRPr lang="it-IT"/>
        </a:p>
      </dgm:t>
    </dgm:pt>
    <dgm:pt modelId="{3D0667F3-9855-4CE3-877B-D501A4C07B7B}" type="sibTrans" cxnId="{5CED7EF8-DB94-40AD-BE18-1901A59F50E1}">
      <dgm:prSet/>
      <dgm:spPr/>
      <dgm:t>
        <a:bodyPr/>
        <a:lstStyle/>
        <a:p>
          <a:endParaRPr lang="it-IT"/>
        </a:p>
      </dgm:t>
    </dgm:pt>
    <dgm:pt modelId="{5AEE2106-6834-4C38-960C-94B544F4339C}">
      <dgm:prSet/>
      <dgm:spPr>
        <a:solidFill>
          <a:srgbClr val="4FBCD6"/>
        </a:solidFill>
        <a:ln>
          <a:solidFill>
            <a:schemeClr val="bg1"/>
          </a:solidFill>
        </a:ln>
      </dgm:spPr>
      <dgm:t>
        <a:bodyPr/>
        <a:lstStyle/>
        <a:p>
          <a:r>
            <a:rPr lang="it-IT" dirty="0"/>
            <a:t>Confronto</a:t>
          </a:r>
        </a:p>
      </dgm:t>
    </dgm:pt>
    <dgm:pt modelId="{A48345EB-EAC4-4970-8048-0F3D7923E5FC}" type="parTrans" cxnId="{497BFBA6-C008-4424-A81E-038F04553DCD}">
      <dgm:prSet/>
      <dgm:spPr/>
      <dgm:t>
        <a:bodyPr/>
        <a:lstStyle/>
        <a:p>
          <a:endParaRPr lang="it-IT"/>
        </a:p>
      </dgm:t>
    </dgm:pt>
    <dgm:pt modelId="{14CDC6E9-1FC0-432A-A783-6312D057AF40}" type="sibTrans" cxnId="{497BFBA6-C008-4424-A81E-038F04553DCD}">
      <dgm:prSet/>
      <dgm:spPr/>
      <dgm:t>
        <a:bodyPr/>
        <a:lstStyle/>
        <a:p>
          <a:endParaRPr lang="it-IT"/>
        </a:p>
      </dgm:t>
    </dgm:pt>
    <dgm:pt modelId="{F0A6B18E-E83D-4738-ACD2-51B2C2721104}">
      <dgm:prSet/>
      <dgm:spPr/>
      <dgm:t>
        <a:bodyPr/>
        <a:lstStyle/>
        <a:p>
          <a:r>
            <a:rPr lang="it-IT" dirty="0"/>
            <a:t>Conclusione </a:t>
          </a:r>
        </a:p>
      </dgm:t>
    </dgm:pt>
    <dgm:pt modelId="{E6428DAD-1F4B-4EDD-9779-441C4FDCE4AF}" type="parTrans" cxnId="{BD4CB29F-65D9-4693-9E96-331C06D548EF}">
      <dgm:prSet/>
      <dgm:spPr/>
      <dgm:t>
        <a:bodyPr/>
        <a:lstStyle/>
        <a:p>
          <a:endParaRPr lang="it-IT"/>
        </a:p>
      </dgm:t>
    </dgm:pt>
    <dgm:pt modelId="{A952A31D-4051-4FC4-B13B-E33CE91D8420}" type="sibTrans" cxnId="{BD4CB29F-65D9-4693-9E96-331C06D548EF}">
      <dgm:prSet/>
      <dgm:spPr/>
      <dgm:t>
        <a:bodyPr/>
        <a:lstStyle/>
        <a:p>
          <a:endParaRPr lang="it-IT"/>
        </a:p>
      </dgm:t>
    </dgm:pt>
    <dgm:pt modelId="{E5690E3D-45F9-4FB6-81D5-EA995F3154BB}">
      <dgm:prSet/>
      <dgm:spPr/>
      <dgm:t>
        <a:bodyPr/>
        <a:lstStyle/>
        <a:p>
          <a:r>
            <a:rPr lang="it-IT" dirty="0"/>
            <a:t>Tecnologie Utilizzate</a:t>
          </a:r>
        </a:p>
      </dgm:t>
    </dgm:pt>
    <dgm:pt modelId="{54A1085F-CCA4-4ADF-9AF8-B1BF86A777E2}" type="parTrans" cxnId="{B6349C5C-6D96-4C62-A4E5-24782A74CFE0}">
      <dgm:prSet/>
      <dgm:spPr/>
      <dgm:t>
        <a:bodyPr/>
        <a:lstStyle/>
        <a:p>
          <a:endParaRPr lang="it-IT"/>
        </a:p>
      </dgm:t>
    </dgm:pt>
    <dgm:pt modelId="{EAA12848-473F-4568-80BE-D7D7FADB0C60}" type="sibTrans" cxnId="{B6349C5C-6D96-4C62-A4E5-24782A74CFE0}">
      <dgm:prSet/>
      <dgm:spPr/>
      <dgm:t>
        <a:bodyPr/>
        <a:lstStyle/>
        <a:p>
          <a:endParaRPr lang="it-IT"/>
        </a:p>
      </dgm:t>
    </dgm:pt>
    <dgm:pt modelId="{89E67ED1-DBF0-48C0-AB7D-7487A68A7F38}" type="pres">
      <dgm:prSet presAssocID="{626F571C-15CB-428E-AC5A-B9381FB242DF}" presName="Name0" presStyleCnt="0">
        <dgm:presLayoutVars>
          <dgm:chMax val="7"/>
          <dgm:chPref val="7"/>
          <dgm:dir/>
        </dgm:presLayoutVars>
      </dgm:prSet>
      <dgm:spPr/>
    </dgm:pt>
    <dgm:pt modelId="{C60C52EC-5039-4DCF-BB60-918FF11917EE}" type="pres">
      <dgm:prSet presAssocID="{626F571C-15CB-428E-AC5A-B9381FB242DF}" presName="Name1" presStyleCnt="0"/>
      <dgm:spPr/>
    </dgm:pt>
    <dgm:pt modelId="{BDB51D8D-06C4-4B49-86F8-8E6992F7F338}" type="pres">
      <dgm:prSet presAssocID="{626F571C-15CB-428E-AC5A-B9381FB242DF}" presName="cycle" presStyleCnt="0"/>
      <dgm:spPr/>
    </dgm:pt>
    <dgm:pt modelId="{2F5F0223-C390-4EF7-B5A8-68EEDADF25A9}" type="pres">
      <dgm:prSet presAssocID="{626F571C-15CB-428E-AC5A-B9381FB242DF}" presName="srcNode" presStyleLbl="node1" presStyleIdx="0" presStyleCnt="7"/>
      <dgm:spPr/>
    </dgm:pt>
    <dgm:pt modelId="{6E0F3123-636C-4B9D-86A5-DED4FB842A1C}" type="pres">
      <dgm:prSet presAssocID="{626F571C-15CB-428E-AC5A-B9381FB242DF}" presName="conn" presStyleLbl="parChTrans1D2" presStyleIdx="0" presStyleCnt="1"/>
      <dgm:spPr/>
    </dgm:pt>
    <dgm:pt modelId="{C807FD84-CB7E-4E3C-8E8D-5F09B2F83B0B}" type="pres">
      <dgm:prSet presAssocID="{626F571C-15CB-428E-AC5A-B9381FB242DF}" presName="extraNode" presStyleLbl="node1" presStyleIdx="0" presStyleCnt="7"/>
      <dgm:spPr/>
    </dgm:pt>
    <dgm:pt modelId="{EC6F3DBC-7C53-4E4F-BDCA-8FFA2E681394}" type="pres">
      <dgm:prSet presAssocID="{626F571C-15CB-428E-AC5A-B9381FB242DF}" presName="dstNode" presStyleLbl="node1" presStyleIdx="0" presStyleCnt="7"/>
      <dgm:spPr/>
    </dgm:pt>
    <dgm:pt modelId="{8CD7DEA5-7DAE-4953-8EA8-2356CE92281B}" type="pres">
      <dgm:prSet presAssocID="{84E7974F-D094-4FFE-943C-3FDB995E0B12}" presName="text_1" presStyleLbl="node1" presStyleIdx="0" presStyleCnt="7">
        <dgm:presLayoutVars>
          <dgm:bulletEnabled val="1"/>
        </dgm:presLayoutVars>
      </dgm:prSet>
      <dgm:spPr/>
    </dgm:pt>
    <dgm:pt modelId="{C1BE73D1-A9A8-4F56-ABA7-68AC5B0E7347}" type="pres">
      <dgm:prSet presAssocID="{84E7974F-D094-4FFE-943C-3FDB995E0B12}" presName="accent_1" presStyleCnt="0"/>
      <dgm:spPr/>
    </dgm:pt>
    <dgm:pt modelId="{8985C022-AAE9-4CB4-8E24-0F039A3B6DAD}" type="pres">
      <dgm:prSet presAssocID="{84E7974F-D094-4FFE-943C-3FDB995E0B12}" presName="accentRepeatNode" presStyleLbl="solidFgAcc1" presStyleIdx="0" presStyleCnt="7"/>
      <dgm:spPr/>
    </dgm:pt>
    <dgm:pt modelId="{25632022-857F-48BA-99B1-F997F4720DE0}" type="pres">
      <dgm:prSet presAssocID="{0447D6AA-F82E-4CBB-87FA-7FBCEA64EFA5}" presName="text_2" presStyleLbl="node1" presStyleIdx="1" presStyleCnt="7" custLinFactNeighborX="-134" custLinFactNeighborY="0">
        <dgm:presLayoutVars>
          <dgm:bulletEnabled val="1"/>
        </dgm:presLayoutVars>
      </dgm:prSet>
      <dgm:spPr/>
    </dgm:pt>
    <dgm:pt modelId="{08E6B8A6-92C0-4777-8F96-4057DDA433B7}" type="pres">
      <dgm:prSet presAssocID="{0447D6AA-F82E-4CBB-87FA-7FBCEA64EFA5}" presName="accent_2" presStyleCnt="0"/>
      <dgm:spPr/>
    </dgm:pt>
    <dgm:pt modelId="{94CC08B1-FDDA-4C4D-8C52-5511519BF1B0}" type="pres">
      <dgm:prSet presAssocID="{0447D6AA-F82E-4CBB-87FA-7FBCEA64EFA5}" presName="accentRepeatNode" presStyleLbl="solidFgAcc1" presStyleIdx="1" presStyleCnt="7"/>
      <dgm:spPr/>
    </dgm:pt>
    <dgm:pt modelId="{B1280DB3-FE3F-4DEB-91EA-1D4AB5261F73}" type="pres">
      <dgm:prSet presAssocID="{E5690E3D-45F9-4FB6-81D5-EA995F3154BB}" presName="text_3" presStyleLbl="node1" presStyleIdx="2" presStyleCnt="7">
        <dgm:presLayoutVars>
          <dgm:bulletEnabled val="1"/>
        </dgm:presLayoutVars>
      </dgm:prSet>
      <dgm:spPr/>
    </dgm:pt>
    <dgm:pt modelId="{41B8444C-03BC-4515-9238-2A4AD65B17B0}" type="pres">
      <dgm:prSet presAssocID="{E5690E3D-45F9-4FB6-81D5-EA995F3154BB}" presName="accent_3" presStyleCnt="0"/>
      <dgm:spPr/>
    </dgm:pt>
    <dgm:pt modelId="{D9FD0B76-3865-4C01-BD1C-CE1E822D1C06}" type="pres">
      <dgm:prSet presAssocID="{E5690E3D-45F9-4FB6-81D5-EA995F3154BB}" presName="accentRepeatNode" presStyleLbl="solidFgAcc1" presStyleIdx="2" presStyleCnt="7"/>
      <dgm:spPr/>
    </dgm:pt>
    <dgm:pt modelId="{8317242C-7C25-4364-9E6D-03D2A2992F1E}" type="pres">
      <dgm:prSet presAssocID="{765735B4-A4FB-41AE-B6DF-E380AD08841C}" presName="text_4" presStyleLbl="node1" presStyleIdx="3" presStyleCnt="7">
        <dgm:presLayoutVars>
          <dgm:bulletEnabled val="1"/>
        </dgm:presLayoutVars>
      </dgm:prSet>
      <dgm:spPr/>
    </dgm:pt>
    <dgm:pt modelId="{A2B934CC-4C63-4488-ADF7-C04E1022229A}" type="pres">
      <dgm:prSet presAssocID="{765735B4-A4FB-41AE-B6DF-E380AD08841C}" presName="accent_4" presStyleCnt="0"/>
      <dgm:spPr/>
    </dgm:pt>
    <dgm:pt modelId="{A743926D-6C99-4E9F-8DE2-DCA46975EB97}" type="pres">
      <dgm:prSet presAssocID="{765735B4-A4FB-41AE-B6DF-E380AD08841C}" presName="accentRepeatNode" presStyleLbl="solidFgAcc1" presStyleIdx="3" presStyleCnt="7"/>
      <dgm:spPr/>
    </dgm:pt>
    <dgm:pt modelId="{95CA19F1-5E8C-4A06-9220-DC16722154F9}" type="pres">
      <dgm:prSet presAssocID="{17F0DBD9-D02A-4108-934E-E3139A4FCE39}" presName="text_5" presStyleLbl="node1" presStyleIdx="4" presStyleCnt="7">
        <dgm:presLayoutVars>
          <dgm:bulletEnabled val="1"/>
        </dgm:presLayoutVars>
      </dgm:prSet>
      <dgm:spPr/>
    </dgm:pt>
    <dgm:pt modelId="{B01AF92E-F3DA-4871-A463-3EEDE6BC734D}" type="pres">
      <dgm:prSet presAssocID="{17F0DBD9-D02A-4108-934E-E3139A4FCE39}" presName="accent_5" presStyleCnt="0"/>
      <dgm:spPr/>
    </dgm:pt>
    <dgm:pt modelId="{F7567ABB-2D69-47F1-96D2-D4B5CA2F009C}" type="pres">
      <dgm:prSet presAssocID="{17F0DBD9-D02A-4108-934E-E3139A4FCE39}" presName="accentRepeatNode" presStyleLbl="solidFgAcc1" presStyleIdx="4" presStyleCnt="7"/>
      <dgm:spPr/>
    </dgm:pt>
    <dgm:pt modelId="{2EE9946D-69EE-464C-8A5A-115BE3E5C12A}" type="pres">
      <dgm:prSet presAssocID="{5AEE2106-6834-4C38-960C-94B544F4339C}" presName="text_6" presStyleLbl="node1" presStyleIdx="5" presStyleCnt="7">
        <dgm:presLayoutVars>
          <dgm:bulletEnabled val="1"/>
        </dgm:presLayoutVars>
      </dgm:prSet>
      <dgm:spPr/>
    </dgm:pt>
    <dgm:pt modelId="{511838C3-8C1A-483F-B996-FC5B8CA32601}" type="pres">
      <dgm:prSet presAssocID="{5AEE2106-6834-4C38-960C-94B544F4339C}" presName="accent_6" presStyleCnt="0"/>
      <dgm:spPr/>
    </dgm:pt>
    <dgm:pt modelId="{E8AFFDA0-27BC-4F38-880A-1277F57E8EF0}" type="pres">
      <dgm:prSet presAssocID="{5AEE2106-6834-4C38-960C-94B544F4339C}" presName="accentRepeatNode" presStyleLbl="solidFgAcc1" presStyleIdx="5" presStyleCnt="7"/>
      <dgm:spPr/>
    </dgm:pt>
    <dgm:pt modelId="{CC30E7A8-CDED-4E41-99CC-41A81B3473E7}" type="pres">
      <dgm:prSet presAssocID="{F0A6B18E-E83D-4738-ACD2-51B2C2721104}" presName="text_7" presStyleLbl="node1" presStyleIdx="6" presStyleCnt="7">
        <dgm:presLayoutVars>
          <dgm:bulletEnabled val="1"/>
        </dgm:presLayoutVars>
      </dgm:prSet>
      <dgm:spPr/>
    </dgm:pt>
    <dgm:pt modelId="{BB19B1F0-8BB2-41B7-88AE-CB5499276AC4}" type="pres">
      <dgm:prSet presAssocID="{F0A6B18E-E83D-4738-ACD2-51B2C2721104}" presName="accent_7" presStyleCnt="0"/>
      <dgm:spPr/>
    </dgm:pt>
    <dgm:pt modelId="{A33DD2F5-E143-443F-90B4-197B421F8001}" type="pres">
      <dgm:prSet presAssocID="{F0A6B18E-E83D-4738-ACD2-51B2C2721104}" presName="accentRepeatNode" presStyleLbl="solidFgAcc1" presStyleIdx="6" presStyleCnt="7"/>
      <dgm:spPr/>
    </dgm:pt>
  </dgm:ptLst>
  <dgm:cxnLst>
    <dgm:cxn modelId="{AAA1C61B-518E-46F3-B037-F5B3CA891085}" srcId="{626F571C-15CB-428E-AC5A-B9381FB242DF}" destId="{0447D6AA-F82E-4CBB-87FA-7FBCEA64EFA5}" srcOrd="1" destOrd="0" parTransId="{D9F68583-85C5-4791-9E43-A446A533B337}" sibTransId="{E17D8774-14F3-4F27-B3BE-0271A88F7E35}"/>
    <dgm:cxn modelId="{83CF242F-9258-4490-A2F5-1839ED7996F2}" type="presOf" srcId="{5AEE2106-6834-4C38-960C-94B544F4339C}" destId="{2EE9946D-69EE-464C-8A5A-115BE3E5C12A}" srcOrd="0" destOrd="0" presId="urn:microsoft.com/office/officeart/2008/layout/VerticalCurvedList"/>
    <dgm:cxn modelId="{B6349C5C-6D96-4C62-A4E5-24782A74CFE0}" srcId="{626F571C-15CB-428E-AC5A-B9381FB242DF}" destId="{E5690E3D-45F9-4FB6-81D5-EA995F3154BB}" srcOrd="2" destOrd="0" parTransId="{54A1085F-CCA4-4ADF-9AF8-B1BF86A777E2}" sibTransId="{EAA12848-473F-4568-80BE-D7D7FADB0C60}"/>
    <dgm:cxn modelId="{5319D865-EDDF-4D65-BC9C-400E2F8EE773}" type="presOf" srcId="{17F0DBD9-D02A-4108-934E-E3139A4FCE39}" destId="{95CA19F1-5E8C-4A06-9220-DC16722154F9}" srcOrd="0" destOrd="0" presId="urn:microsoft.com/office/officeart/2008/layout/VerticalCurvedList"/>
    <dgm:cxn modelId="{7165FB68-3CDB-446E-84A4-50993B7329E5}" type="presOf" srcId="{765735B4-A4FB-41AE-B6DF-E380AD08841C}" destId="{8317242C-7C25-4364-9E6D-03D2A2992F1E}" srcOrd="0" destOrd="0" presId="urn:microsoft.com/office/officeart/2008/layout/VerticalCurvedList"/>
    <dgm:cxn modelId="{0227C54D-2671-4119-B571-C9145932BACE}" type="presOf" srcId="{626F571C-15CB-428E-AC5A-B9381FB242DF}" destId="{89E67ED1-DBF0-48C0-AB7D-7487A68A7F38}" srcOrd="0" destOrd="0" presId="urn:microsoft.com/office/officeart/2008/layout/VerticalCurvedList"/>
    <dgm:cxn modelId="{09D8F56D-D0D8-4C44-BF4B-94F3B3464499}" type="presOf" srcId="{84E7974F-D094-4FFE-943C-3FDB995E0B12}" destId="{8CD7DEA5-7DAE-4953-8EA8-2356CE92281B}" srcOrd="0" destOrd="0" presId="urn:microsoft.com/office/officeart/2008/layout/VerticalCurvedList"/>
    <dgm:cxn modelId="{B79D2D7B-4B42-414B-A45C-A8969A5C4B10}" type="presOf" srcId="{E5690E3D-45F9-4FB6-81D5-EA995F3154BB}" destId="{B1280DB3-FE3F-4DEB-91EA-1D4AB5261F73}" srcOrd="0" destOrd="0" presId="urn:microsoft.com/office/officeart/2008/layout/VerticalCurvedList"/>
    <dgm:cxn modelId="{44CA227D-8833-4F1A-B5AD-1809D497DADC}" srcId="{626F571C-15CB-428E-AC5A-B9381FB242DF}" destId="{84E7974F-D094-4FFE-943C-3FDB995E0B12}" srcOrd="0" destOrd="0" parTransId="{C726D78F-C3CD-4242-92E2-F4950CB8C669}" sibTransId="{5A2774F7-3793-4E59-BDA1-BC0F7B5941A3}"/>
    <dgm:cxn modelId="{BD4CB29F-65D9-4693-9E96-331C06D548EF}" srcId="{626F571C-15CB-428E-AC5A-B9381FB242DF}" destId="{F0A6B18E-E83D-4738-ACD2-51B2C2721104}" srcOrd="6" destOrd="0" parTransId="{E6428DAD-1F4B-4EDD-9779-441C4FDCE4AF}" sibTransId="{A952A31D-4051-4FC4-B13B-E33CE91D8420}"/>
    <dgm:cxn modelId="{497BFBA6-C008-4424-A81E-038F04553DCD}" srcId="{626F571C-15CB-428E-AC5A-B9381FB242DF}" destId="{5AEE2106-6834-4C38-960C-94B544F4339C}" srcOrd="5" destOrd="0" parTransId="{A48345EB-EAC4-4970-8048-0F3D7923E5FC}" sibTransId="{14CDC6E9-1FC0-432A-A783-6312D057AF40}"/>
    <dgm:cxn modelId="{A3280EA8-B50F-47CF-8942-45562F73B4F3}" type="presOf" srcId="{5A2774F7-3793-4E59-BDA1-BC0F7B5941A3}" destId="{6E0F3123-636C-4B9D-86A5-DED4FB842A1C}" srcOrd="0" destOrd="0" presId="urn:microsoft.com/office/officeart/2008/layout/VerticalCurvedList"/>
    <dgm:cxn modelId="{82E1DBB0-8DF8-45AE-B739-D565C4DC5B9B}" type="presOf" srcId="{0447D6AA-F82E-4CBB-87FA-7FBCEA64EFA5}" destId="{25632022-857F-48BA-99B1-F997F4720DE0}" srcOrd="0" destOrd="0" presId="urn:microsoft.com/office/officeart/2008/layout/VerticalCurvedList"/>
    <dgm:cxn modelId="{060ACDCA-7BBB-42B9-8EEB-FBD3A5A76134}" srcId="{626F571C-15CB-428E-AC5A-B9381FB242DF}" destId="{765735B4-A4FB-41AE-B6DF-E380AD08841C}" srcOrd="3" destOrd="0" parTransId="{C59C5DC5-89A9-4FAD-B0AE-E5F7B762D664}" sibTransId="{3B7F56EA-347A-40FD-B222-E36F248BC73F}"/>
    <dgm:cxn modelId="{D0442FD1-E253-4A41-A0C4-0535254581D8}" type="presOf" srcId="{F0A6B18E-E83D-4738-ACD2-51B2C2721104}" destId="{CC30E7A8-CDED-4E41-99CC-41A81B3473E7}" srcOrd="0" destOrd="0" presId="urn:microsoft.com/office/officeart/2008/layout/VerticalCurvedList"/>
    <dgm:cxn modelId="{5CED7EF8-DB94-40AD-BE18-1901A59F50E1}" srcId="{626F571C-15CB-428E-AC5A-B9381FB242DF}" destId="{17F0DBD9-D02A-4108-934E-E3139A4FCE39}" srcOrd="4" destOrd="0" parTransId="{2DC1700B-A754-4C0B-B888-44312B2DCCB6}" sibTransId="{3D0667F3-9855-4CE3-877B-D501A4C07B7B}"/>
    <dgm:cxn modelId="{DD5549C5-4962-4496-912C-C656791124A4}" type="presParOf" srcId="{89E67ED1-DBF0-48C0-AB7D-7487A68A7F38}" destId="{C60C52EC-5039-4DCF-BB60-918FF11917EE}" srcOrd="0" destOrd="0" presId="urn:microsoft.com/office/officeart/2008/layout/VerticalCurvedList"/>
    <dgm:cxn modelId="{2071A555-7B42-4B16-ABAE-469B7B48724F}" type="presParOf" srcId="{C60C52EC-5039-4DCF-BB60-918FF11917EE}" destId="{BDB51D8D-06C4-4B49-86F8-8E6992F7F338}" srcOrd="0" destOrd="0" presId="urn:microsoft.com/office/officeart/2008/layout/VerticalCurvedList"/>
    <dgm:cxn modelId="{861D4405-F984-49C2-9CD9-A28F0B99504F}" type="presParOf" srcId="{BDB51D8D-06C4-4B49-86F8-8E6992F7F338}" destId="{2F5F0223-C390-4EF7-B5A8-68EEDADF25A9}" srcOrd="0" destOrd="0" presId="urn:microsoft.com/office/officeart/2008/layout/VerticalCurvedList"/>
    <dgm:cxn modelId="{10B198EE-9955-4802-8453-019BC19C3620}" type="presParOf" srcId="{BDB51D8D-06C4-4B49-86F8-8E6992F7F338}" destId="{6E0F3123-636C-4B9D-86A5-DED4FB842A1C}" srcOrd="1" destOrd="0" presId="urn:microsoft.com/office/officeart/2008/layout/VerticalCurvedList"/>
    <dgm:cxn modelId="{EC65374E-EB45-464A-80A2-71718B2FC43D}" type="presParOf" srcId="{BDB51D8D-06C4-4B49-86F8-8E6992F7F338}" destId="{C807FD84-CB7E-4E3C-8E8D-5F09B2F83B0B}" srcOrd="2" destOrd="0" presId="urn:microsoft.com/office/officeart/2008/layout/VerticalCurvedList"/>
    <dgm:cxn modelId="{F7D6D989-CB97-4ED8-86ED-F9287E60EB0B}" type="presParOf" srcId="{BDB51D8D-06C4-4B49-86F8-8E6992F7F338}" destId="{EC6F3DBC-7C53-4E4F-BDCA-8FFA2E681394}" srcOrd="3" destOrd="0" presId="urn:microsoft.com/office/officeart/2008/layout/VerticalCurvedList"/>
    <dgm:cxn modelId="{7E8F8B0D-E28B-453C-8F9F-BD2C10597D17}" type="presParOf" srcId="{C60C52EC-5039-4DCF-BB60-918FF11917EE}" destId="{8CD7DEA5-7DAE-4953-8EA8-2356CE92281B}" srcOrd="1" destOrd="0" presId="urn:microsoft.com/office/officeart/2008/layout/VerticalCurvedList"/>
    <dgm:cxn modelId="{ED8FA1A4-8C71-468A-9216-CC58DF327D33}" type="presParOf" srcId="{C60C52EC-5039-4DCF-BB60-918FF11917EE}" destId="{C1BE73D1-A9A8-4F56-ABA7-68AC5B0E7347}" srcOrd="2" destOrd="0" presId="urn:microsoft.com/office/officeart/2008/layout/VerticalCurvedList"/>
    <dgm:cxn modelId="{7A3C07D6-4B52-4C55-9F50-7A8339711057}" type="presParOf" srcId="{C1BE73D1-A9A8-4F56-ABA7-68AC5B0E7347}" destId="{8985C022-AAE9-4CB4-8E24-0F039A3B6DAD}" srcOrd="0" destOrd="0" presId="urn:microsoft.com/office/officeart/2008/layout/VerticalCurvedList"/>
    <dgm:cxn modelId="{5E1F5ECF-5F91-40AD-9333-7B211F525280}" type="presParOf" srcId="{C60C52EC-5039-4DCF-BB60-918FF11917EE}" destId="{25632022-857F-48BA-99B1-F997F4720DE0}" srcOrd="3" destOrd="0" presId="urn:microsoft.com/office/officeart/2008/layout/VerticalCurvedList"/>
    <dgm:cxn modelId="{C1EA70D1-A722-4E3B-9F31-4E60F607C4AA}" type="presParOf" srcId="{C60C52EC-5039-4DCF-BB60-918FF11917EE}" destId="{08E6B8A6-92C0-4777-8F96-4057DDA433B7}" srcOrd="4" destOrd="0" presId="urn:microsoft.com/office/officeart/2008/layout/VerticalCurvedList"/>
    <dgm:cxn modelId="{DE6AF81D-0FF2-4AA3-B866-C1376BD16A0D}" type="presParOf" srcId="{08E6B8A6-92C0-4777-8F96-4057DDA433B7}" destId="{94CC08B1-FDDA-4C4D-8C52-5511519BF1B0}" srcOrd="0" destOrd="0" presId="urn:microsoft.com/office/officeart/2008/layout/VerticalCurvedList"/>
    <dgm:cxn modelId="{24B47CD0-DB49-4BE7-A473-62AF5C69BDA8}" type="presParOf" srcId="{C60C52EC-5039-4DCF-BB60-918FF11917EE}" destId="{B1280DB3-FE3F-4DEB-91EA-1D4AB5261F73}" srcOrd="5" destOrd="0" presId="urn:microsoft.com/office/officeart/2008/layout/VerticalCurvedList"/>
    <dgm:cxn modelId="{59F34C93-E104-4127-83DE-3779C6F4EFB4}" type="presParOf" srcId="{C60C52EC-5039-4DCF-BB60-918FF11917EE}" destId="{41B8444C-03BC-4515-9238-2A4AD65B17B0}" srcOrd="6" destOrd="0" presId="urn:microsoft.com/office/officeart/2008/layout/VerticalCurvedList"/>
    <dgm:cxn modelId="{BE41E471-5CB8-43E2-8F05-E966C6F3BDB0}" type="presParOf" srcId="{41B8444C-03BC-4515-9238-2A4AD65B17B0}" destId="{D9FD0B76-3865-4C01-BD1C-CE1E822D1C06}" srcOrd="0" destOrd="0" presId="urn:microsoft.com/office/officeart/2008/layout/VerticalCurvedList"/>
    <dgm:cxn modelId="{FA88926A-2F1C-4B33-A8AA-CA6C985D200F}" type="presParOf" srcId="{C60C52EC-5039-4DCF-BB60-918FF11917EE}" destId="{8317242C-7C25-4364-9E6D-03D2A2992F1E}" srcOrd="7" destOrd="0" presId="urn:microsoft.com/office/officeart/2008/layout/VerticalCurvedList"/>
    <dgm:cxn modelId="{56B11F38-89DE-45B4-BD4D-C1D7F4F2DB7B}" type="presParOf" srcId="{C60C52EC-5039-4DCF-BB60-918FF11917EE}" destId="{A2B934CC-4C63-4488-ADF7-C04E1022229A}" srcOrd="8" destOrd="0" presId="urn:microsoft.com/office/officeart/2008/layout/VerticalCurvedList"/>
    <dgm:cxn modelId="{0DFA2596-49D5-491F-90AE-C7EAAE0F1DE9}" type="presParOf" srcId="{A2B934CC-4C63-4488-ADF7-C04E1022229A}" destId="{A743926D-6C99-4E9F-8DE2-DCA46975EB97}" srcOrd="0" destOrd="0" presId="urn:microsoft.com/office/officeart/2008/layout/VerticalCurvedList"/>
    <dgm:cxn modelId="{DEFAE0B7-B17C-4E6B-BB5B-6FD7216FEADE}" type="presParOf" srcId="{C60C52EC-5039-4DCF-BB60-918FF11917EE}" destId="{95CA19F1-5E8C-4A06-9220-DC16722154F9}" srcOrd="9" destOrd="0" presId="urn:microsoft.com/office/officeart/2008/layout/VerticalCurvedList"/>
    <dgm:cxn modelId="{4776EB7B-D9E8-4AF0-9C80-6A1CB18B0F55}" type="presParOf" srcId="{C60C52EC-5039-4DCF-BB60-918FF11917EE}" destId="{B01AF92E-F3DA-4871-A463-3EEDE6BC734D}" srcOrd="10" destOrd="0" presId="urn:microsoft.com/office/officeart/2008/layout/VerticalCurvedList"/>
    <dgm:cxn modelId="{050E3A7A-1187-48B1-8F3F-B45EEDBD4DE8}" type="presParOf" srcId="{B01AF92E-F3DA-4871-A463-3EEDE6BC734D}" destId="{F7567ABB-2D69-47F1-96D2-D4B5CA2F009C}" srcOrd="0" destOrd="0" presId="urn:microsoft.com/office/officeart/2008/layout/VerticalCurvedList"/>
    <dgm:cxn modelId="{FE428B63-3DAD-4567-95DD-BF50015C4D47}" type="presParOf" srcId="{C60C52EC-5039-4DCF-BB60-918FF11917EE}" destId="{2EE9946D-69EE-464C-8A5A-115BE3E5C12A}" srcOrd="11" destOrd="0" presId="urn:microsoft.com/office/officeart/2008/layout/VerticalCurvedList"/>
    <dgm:cxn modelId="{1C4FFDD9-2114-4591-99E0-3185B9E640C2}" type="presParOf" srcId="{C60C52EC-5039-4DCF-BB60-918FF11917EE}" destId="{511838C3-8C1A-483F-B996-FC5B8CA32601}" srcOrd="12" destOrd="0" presId="urn:microsoft.com/office/officeart/2008/layout/VerticalCurvedList"/>
    <dgm:cxn modelId="{E5017BDF-2A0C-4C34-AE56-BB95B2569E50}" type="presParOf" srcId="{511838C3-8C1A-483F-B996-FC5B8CA32601}" destId="{E8AFFDA0-27BC-4F38-880A-1277F57E8EF0}" srcOrd="0" destOrd="0" presId="urn:microsoft.com/office/officeart/2008/layout/VerticalCurvedList"/>
    <dgm:cxn modelId="{198B9D43-07CF-4684-863D-4139B77534E0}" type="presParOf" srcId="{C60C52EC-5039-4DCF-BB60-918FF11917EE}" destId="{CC30E7A8-CDED-4E41-99CC-41A81B3473E7}" srcOrd="13" destOrd="0" presId="urn:microsoft.com/office/officeart/2008/layout/VerticalCurvedList"/>
    <dgm:cxn modelId="{0E2DA88F-815D-41F6-9495-FCAFCCEEA544}" type="presParOf" srcId="{C60C52EC-5039-4DCF-BB60-918FF11917EE}" destId="{BB19B1F0-8BB2-41B7-88AE-CB5499276AC4}" srcOrd="14" destOrd="0" presId="urn:microsoft.com/office/officeart/2008/layout/VerticalCurvedList"/>
    <dgm:cxn modelId="{C753BBF9-28A3-435C-A946-906AD12A48E6}" type="presParOf" srcId="{BB19B1F0-8BB2-41B7-88AE-CB5499276AC4}" destId="{A33DD2F5-E143-443F-90B4-197B421F80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5EA0B-5C53-4F63-800C-1973095DE679}">
      <dsp:nvSpPr>
        <dsp:cNvPr id="0" name=""/>
        <dsp:cNvSpPr/>
      </dsp:nvSpPr>
      <dsp:spPr>
        <a:xfrm>
          <a:off x="958008" y="113428"/>
          <a:ext cx="1843849" cy="18438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918B2-C146-4D71-9557-694EABCF1DC9}">
      <dsp:nvSpPr>
        <dsp:cNvPr id="0" name=""/>
        <dsp:cNvSpPr/>
      </dsp:nvSpPr>
      <dsp:spPr>
        <a:xfrm>
          <a:off x="493148" y="1425012"/>
          <a:ext cx="2773573" cy="8858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MyTriageAppFlutter</a:t>
          </a:r>
          <a:endParaRPr lang="it-IT" sz="2600" i="1" kern="1200" dirty="0"/>
        </a:p>
      </dsp:txBody>
      <dsp:txXfrm>
        <a:off x="493148" y="1425012"/>
        <a:ext cx="2773573" cy="885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3123-636C-4B9D-86A5-DED4FB842A1C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7DEA5-7DAE-4953-8EA8-2356CE92281B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Introduzione</a:t>
          </a:r>
        </a:p>
      </dsp:txBody>
      <dsp:txXfrm>
        <a:off x="380119" y="246332"/>
        <a:ext cx="7675541" cy="492448"/>
      </dsp:txXfrm>
    </dsp:sp>
    <dsp:sp modelId="{8985C022-AAE9-4CB4-8E24-0F039A3B6DAD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32022-857F-48BA-99B1-F997F4720DE0}">
      <dsp:nvSpPr>
        <dsp:cNvPr id="0" name=""/>
        <dsp:cNvSpPr/>
      </dsp:nvSpPr>
      <dsp:spPr>
        <a:xfrm>
          <a:off x="816388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Il Caso di Studio</a:t>
          </a:r>
        </a:p>
      </dsp:txBody>
      <dsp:txXfrm>
        <a:off x="816388" y="985438"/>
        <a:ext cx="7229585" cy="492448"/>
      </dsp:txXfrm>
    </dsp:sp>
    <dsp:sp modelId="{94CC08B1-FDDA-4C4D-8C52-5511519BF1B0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0DB3-FE3F-4DEB-91EA-1D4AB5261F73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Tecnologie Utilizzate</a:t>
          </a:r>
        </a:p>
      </dsp:txBody>
      <dsp:txXfrm>
        <a:off x="1070457" y="1724003"/>
        <a:ext cx="6985203" cy="492448"/>
      </dsp:txXfrm>
    </dsp:sp>
    <dsp:sp modelId="{D9FD0B76-3865-4C01-BD1C-CE1E822D1C06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7242C-7C25-4364-9E6D-03D2A2992F1E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Progettazione</a:t>
          </a:r>
        </a:p>
      </dsp:txBody>
      <dsp:txXfrm>
        <a:off x="1148486" y="2463109"/>
        <a:ext cx="6907174" cy="492448"/>
      </dsp:txXfrm>
    </dsp:sp>
    <dsp:sp modelId="{A743926D-6C99-4E9F-8DE2-DCA46975EB9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A19F1-5E8C-4A06-9220-DC16722154F9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Implementazione</a:t>
          </a:r>
        </a:p>
      </dsp:txBody>
      <dsp:txXfrm>
        <a:off x="1070457" y="3202215"/>
        <a:ext cx="6985203" cy="492448"/>
      </dsp:txXfrm>
    </dsp:sp>
    <dsp:sp modelId="{F7567ABB-2D69-47F1-96D2-D4B5CA2F009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946D-69EE-464C-8A5A-115BE3E5C12A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Confronto</a:t>
          </a:r>
        </a:p>
      </dsp:txBody>
      <dsp:txXfrm>
        <a:off x="826075" y="3940779"/>
        <a:ext cx="7229585" cy="492448"/>
      </dsp:txXfrm>
    </dsp:sp>
    <dsp:sp modelId="{E8AFFDA0-27BC-4F38-880A-1277F57E8EF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E7A8-CDED-4E41-99CC-41A81B3473E7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rgbClr val="4FBC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Conclusione </a:t>
          </a:r>
        </a:p>
      </dsp:txBody>
      <dsp:txXfrm>
        <a:off x="380119" y="4679885"/>
        <a:ext cx="7675541" cy="492448"/>
      </dsp:txXfrm>
    </dsp:sp>
    <dsp:sp modelId="{A33DD2F5-E143-443F-90B4-197B421F8001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2CADF-B15E-4EE7-99FB-DC23D4F0C928}">
      <dsp:nvSpPr>
        <dsp:cNvPr id="0" name=""/>
        <dsp:cNvSpPr/>
      </dsp:nvSpPr>
      <dsp:spPr>
        <a:xfrm>
          <a:off x="1095244" y="101632"/>
          <a:ext cx="1869630" cy="18696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05526-DD5B-4A9C-92F7-30F43665C6D6}">
      <dsp:nvSpPr>
        <dsp:cNvPr id="0" name=""/>
        <dsp:cNvSpPr/>
      </dsp:nvSpPr>
      <dsp:spPr>
        <a:xfrm>
          <a:off x="0" y="1611485"/>
          <a:ext cx="4238564" cy="6993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MyTriageAppXamarin</a:t>
          </a:r>
          <a:endParaRPr lang="it-IT" sz="2600" i="1" kern="1200" dirty="0">
            <a:solidFill>
              <a:schemeClr val="tx1"/>
            </a:solidFill>
          </a:endParaRPr>
        </a:p>
      </dsp:txBody>
      <dsp:txXfrm>
        <a:off x="0" y="1611485"/>
        <a:ext cx="4238564" cy="699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3123-636C-4B9D-86A5-DED4FB842A1C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7DEA5-7DAE-4953-8EA8-2356CE92281B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Introduzione</a:t>
          </a:r>
        </a:p>
      </dsp:txBody>
      <dsp:txXfrm>
        <a:off x="380119" y="246332"/>
        <a:ext cx="7675541" cy="492448"/>
      </dsp:txXfrm>
    </dsp:sp>
    <dsp:sp modelId="{8985C022-AAE9-4CB4-8E24-0F039A3B6DAD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32022-857F-48BA-99B1-F997F4720DE0}">
      <dsp:nvSpPr>
        <dsp:cNvPr id="0" name=""/>
        <dsp:cNvSpPr/>
      </dsp:nvSpPr>
      <dsp:spPr>
        <a:xfrm>
          <a:off x="816388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Il Caso di Studio</a:t>
          </a:r>
        </a:p>
      </dsp:txBody>
      <dsp:txXfrm>
        <a:off x="816388" y="985438"/>
        <a:ext cx="7229585" cy="492448"/>
      </dsp:txXfrm>
    </dsp:sp>
    <dsp:sp modelId="{94CC08B1-FDDA-4C4D-8C52-5511519BF1B0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0DB3-FE3F-4DEB-91EA-1D4AB5261F73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Tecnologie Utilizzate</a:t>
          </a:r>
        </a:p>
      </dsp:txBody>
      <dsp:txXfrm>
        <a:off x="1070457" y="1724003"/>
        <a:ext cx="6985203" cy="492448"/>
      </dsp:txXfrm>
    </dsp:sp>
    <dsp:sp modelId="{D9FD0B76-3865-4C01-BD1C-CE1E822D1C06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7242C-7C25-4364-9E6D-03D2A2992F1E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Progettazione</a:t>
          </a:r>
        </a:p>
      </dsp:txBody>
      <dsp:txXfrm>
        <a:off x="1148486" y="2463109"/>
        <a:ext cx="6907174" cy="492448"/>
      </dsp:txXfrm>
    </dsp:sp>
    <dsp:sp modelId="{A743926D-6C99-4E9F-8DE2-DCA46975EB9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A19F1-5E8C-4A06-9220-DC16722154F9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Implementazione</a:t>
          </a:r>
        </a:p>
      </dsp:txBody>
      <dsp:txXfrm>
        <a:off x="1070457" y="3202215"/>
        <a:ext cx="6985203" cy="492448"/>
      </dsp:txXfrm>
    </dsp:sp>
    <dsp:sp modelId="{F7567ABB-2D69-47F1-96D2-D4B5CA2F009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946D-69EE-464C-8A5A-115BE3E5C12A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Confronto</a:t>
          </a:r>
        </a:p>
      </dsp:txBody>
      <dsp:txXfrm>
        <a:off x="826075" y="3940779"/>
        <a:ext cx="7229585" cy="492448"/>
      </dsp:txXfrm>
    </dsp:sp>
    <dsp:sp modelId="{E8AFFDA0-27BC-4F38-880A-1277F57E8EF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E7A8-CDED-4E41-99CC-41A81B3473E7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Conclusione </a:t>
          </a:r>
        </a:p>
      </dsp:txBody>
      <dsp:txXfrm>
        <a:off x="380119" y="4679885"/>
        <a:ext cx="7675541" cy="492448"/>
      </dsp:txXfrm>
    </dsp:sp>
    <dsp:sp modelId="{A33DD2F5-E143-443F-90B4-197B421F8001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3123-636C-4B9D-86A5-DED4FB842A1C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7DEA5-7DAE-4953-8EA8-2356CE92281B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Introduzione</a:t>
          </a:r>
        </a:p>
      </dsp:txBody>
      <dsp:txXfrm>
        <a:off x="380119" y="246332"/>
        <a:ext cx="7675541" cy="492448"/>
      </dsp:txXfrm>
    </dsp:sp>
    <dsp:sp modelId="{8985C022-AAE9-4CB4-8E24-0F039A3B6DAD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32022-857F-48BA-99B1-F997F4720DE0}">
      <dsp:nvSpPr>
        <dsp:cNvPr id="0" name=""/>
        <dsp:cNvSpPr/>
      </dsp:nvSpPr>
      <dsp:spPr>
        <a:xfrm>
          <a:off x="816388" y="985438"/>
          <a:ext cx="7229585" cy="492448"/>
        </a:xfrm>
        <a:prstGeom prst="rect">
          <a:avLst/>
        </a:prstGeom>
        <a:solidFill>
          <a:srgbClr val="4FBC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Il Caso di Studio</a:t>
          </a:r>
        </a:p>
      </dsp:txBody>
      <dsp:txXfrm>
        <a:off x="816388" y="985438"/>
        <a:ext cx="7229585" cy="492448"/>
      </dsp:txXfrm>
    </dsp:sp>
    <dsp:sp modelId="{94CC08B1-FDDA-4C4D-8C52-5511519BF1B0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0DB3-FE3F-4DEB-91EA-1D4AB5261F73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Tecnologie Utilizzate</a:t>
          </a:r>
        </a:p>
      </dsp:txBody>
      <dsp:txXfrm>
        <a:off x="1070457" y="1724003"/>
        <a:ext cx="6985203" cy="492448"/>
      </dsp:txXfrm>
    </dsp:sp>
    <dsp:sp modelId="{D9FD0B76-3865-4C01-BD1C-CE1E822D1C06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7242C-7C25-4364-9E6D-03D2A2992F1E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Progettazione</a:t>
          </a:r>
        </a:p>
      </dsp:txBody>
      <dsp:txXfrm>
        <a:off x="1148486" y="2463109"/>
        <a:ext cx="6907174" cy="492448"/>
      </dsp:txXfrm>
    </dsp:sp>
    <dsp:sp modelId="{A743926D-6C99-4E9F-8DE2-DCA46975EB9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A19F1-5E8C-4A06-9220-DC16722154F9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Implementazione</a:t>
          </a:r>
        </a:p>
      </dsp:txBody>
      <dsp:txXfrm>
        <a:off x="1070457" y="3202215"/>
        <a:ext cx="6985203" cy="492448"/>
      </dsp:txXfrm>
    </dsp:sp>
    <dsp:sp modelId="{F7567ABB-2D69-47F1-96D2-D4B5CA2F009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946D-69EE-464C-8A5A-115BE3E5C12A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Confronto</a:t>
          </a:r>
        </a:p>
      </dsp:txBody>
      <dsp:txXfrm>
        <a:off x="826075" y="3940779"/>
        <a:ext cx="7229585" cy="492448"/>
      </dsp:txXfrm>
    </dsp:sp>
    <dsp:sp modelId="{E8AFFDA0-27BC-4F38-880A-1277F57E8EF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E7A8-CDED-4E41-99CC-41A81B3473E7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Conclusione </a:t>
          </a:r>
        </a:p>
      </dsp:txBody>
      <dsp:txXfrm>
        <a:off x="380119" y="4679885"/>
        <a:ext cx="7675541" cy="492448"/>
      </dsp:txXfrm>
    </dsp:sp>
    <dsp:sp modelId="{A33DD2F5-E143-443F-90B4-197B421F8001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3123-636C-4B9D-86A5-DED4FB842A1C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7DEA5-7DAE-4953-8EA8-2356CE92281B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Introduzione</a:t>
          </a:r>
        </a:p>
      </dsp:txBody>
      <dsp:txXfrm>
        <a:off x="380119" y="246332"/>
        <a:ext cx="7675541" cy="492448"/>
      </dsp:txXfrm>
    </dsp:sp>
    <dsp:sp modelId="{8985C022-AAE9-4CB4-8E24-0F039A3B6DAD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32022-857F-48BA-99B1-F997F4720DE0}">
      <dsp:nvSpPr>
        <dsp:cNvPr id="0" name=""/>
        <dsp:cNvSpPr/>
      </dsp:nvSpPr>
      <dsp:spPr>
        <a:xfrm>
          <a:off x="816388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Il Caso di Studio</a:t>
          </a:r>
        </a:p>
      </dsp:txBody>
      <dsp:txXfrm>
        <a:off x="816388" y="985438"/>
        <a:ext cx="7229585" cy="492448"/>
      </dsp:txXfrm>
    </dsp:sp>
    <dsp:sp modelId="{94CC08B1-FDDA-4C4D-8C52-5511519BF1B0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0DB3-FE3F-4DEB-91EA-1D4AB5261F73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rgbClr val="4FBC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Tecnologie Utilizzate</a:t>
          </a:r>
        </a:p>
      </dsp:txBody>
      <dsp:txXfrm>
        <a:off x="1070457" y="1724003"/>
        <a:ext cx="6985203" cy="492448"/>
      </dsp:txXfrm>
    </dsp:sp>
    <dsp:sp modelId="{D9FD0B76-3865-4C01-BD1C-CE1E822D1C06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7242C-7C25-4364-9E6D-03D2A2992F1E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Progettazione</a:t>
          </a:r>
        </a:p>
      </dsp:txBody>
      <dsp:txXfrm>
        <a:off x="1148486" y="2463109"/>
        <a:ext cx="6907174" cy="492448"/>
      </dsp:txXfrm>
    </dsp:sp>
    <dsp:sp modelId="{A743926D-6C99-4E9F-8DE2-DCA46975EB9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A19F1-5E8C-4A06-9220-DC16722154F9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Implementazione</a:t>
          </a:r>
        </a:p>
      </dsp:txBody>
      <dsp:txXfrm>
        <a:off x="1070457" y="3202215"/>
        <a:ext cx="6985203" cy="492448"/>
      </dsp:txXfrm>
    </dsp:sp>
    <dsp:sp modelId="{F7567ABB-2D69-47F1-96D2-D4B5CA2F009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946D-69EE-464C-8A5A-115BE3E5C12A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Confronto</a:t>
          </a:r>
        </a:p>
      </dsp:txBody>
      <dsp:txXfrm>
        <a:off x="826075" y="3940779"/>
        <a:ext cx="7229585" cy="492448"/>
      </dsp:txXfrm>
    </dsp:sp>
    <dsp:sp modelId="{E8AFFDA0-27BC-4F38-880A-1277F57E8EF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E7A8-CDED-4E41-99CC-41A81B3473E7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Conclusione </a:t>
          </a:r>
        </a:p>
      </dsp:txBody>
      <dsp:txXfrm>
        <a:off x="380119" y="4679885"/>
        <a:ext cx="7675541" cy="492448"/>
      </dsp:txXfrm>
    </dsp:sp>
    <dsp:sp modelId="{A33DD2F5-E143-443F-90B4-197B421F8001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3123-636C-4B9D-86A5-DED4FB842A1C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7DEA5-7DAE-4953-8EA8-2356CE92281B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Introduzione</a:t>
          </a:r>
        </a:p>
      </dsp:txBody>
      <dsp:txXfrm>
        <a:off x="380119" y="246332"/>
        <a:ext cx="7675541" cy="492448"/>
      </dsp:txXfrm>
    </dsp:sp>
    <dsp:sp modelId="{8985C022-AAE9-4CB4-8E24-0F039A3B6DAD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32022-857F-48BA-99B1-F997F4720DE0}">
      <dsp:nvSpPr>
        <dsp:cNvPr id="0" name=""/>
        <dsp:cNvSpPr/>
      </dsp:nvSpPr>
      <dsp:spPr>
        <a:xfrm>
          <a:off x="816388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Il Caso di Studio</a:t>
          </a:r>
        </a:p>
      </dsp:txBody>
      <dsp:txXfrm>
        <a:off x="816388" y="985438"/>
        <a:ext cx="7229585" cy="492448"/>
      </dsp:txXfrm>
    </dsp:sp>
    <dsp:sp modelId="{94CC08B1-FDDA-4C4D-8C52-5511519BF1B0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0DB3-FE3F-4DEB-91EA-1D4AB5261F73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Tecnologie Utilizzate</a:t>
          </a:r>
        </a:p>
      </dsp:txBody>
      <dsp:txXfrm>
        <a:off x="1070457" y="1724003"/>
        <a:ext cx="6985203" cy="492448"/>
      </dsp:txXfrm>
    </dsp:sp>
    <dsp:sp modelId="{D9FD0B76-3865-4C01-BD1C-CE1E822D1C06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7242C-7C25-4364-9E6D-03D2A2992F1E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rgbClr val="4FBC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Progettazione</a:t>
          </a:r>
        </a:p>
      </dsp:txBody>
      <dsp:txXfrm>
        <a:off x="1148486" y="2463109"/>
        <a:ext cx="6907174" cy="492448"/>
      </dsp:txXfrm>
    </dsp:sp>
    <dsp:sp modelId="{A743926D-6C99-4E9F-8DE2-DCA46975EB9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A19F1-5E8C-4A06-9220-DC16722154F9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Implementazione</a:t>
          </a:r>
        </a:p>
      </dsp:txBody>
      <dsp:txXfrm>
        <a:off x="1070457" y="3202215"/>
        <a:ext cx="6985203" cy="492448"/>
      </dsp:txXfrm>
    </dsp:sp>
    <dsp:sp modelId="{F7567ABB-2D69-47F1-96D2-D4B5CA2F009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946D-69EE-464C-8A5A-115BE3E5C12A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Confronto</a:t>
          </a:r>
        </a:p>
      </dsp:txBody>
      <dsp:txXfrm>
        <a:off x="826075" y="3940779"/>
        <a:ext cx="7229585" cy="492448"/>
      </dsp:txXfrm>
    </dsp:sp>
    <dsp:sp modelId="{E8AFFDA0-27BC-4F38-880A-1277F57E8EF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E7A8-CDED-4E41-99CC-41A81B3473E7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Conclusione </a:t>
          </a:r>
        </a:p>
      </dsp:txBody>
      <dsp:txXfrm>
        <a:off x="380119" y="4679885"/>
        <a:ext cx="7675541" cy="492448"/>
      </dsp:txXfrm>
    </dsp:sp>
    <dsp:sp modelId="{A33DD2F5-E143-443F-90B4-197B421F8001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CE1CF-8D48-409B-80F0-24ECFEF386B3}">
      <dsp:nvSpPr>
        <dsp:cNvPr id="0" name=""/>
        <dsp:cNvSpPr/>
      </dsp:nvSpPr>
      <dsp:spPr>
        <a:xfrm>
          <a:off x="0" y="176687"/>
          <a:ext cx="7650596" cy="1663905"/>
        </a:xfrm>
        <a:prstGeom prst="roundRect">
          <a:avLst>
            <a:gd name="adj" fmla="val 10000"/>
          </a:avLst>
        </a:prstGeom>
        <a:solidFill>
          <a:srgbClr val="4FBCD6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F41EB-E579-464C-9632-2A7BBDC1C246}">
      <dsp:nvSpPr>
        <dsp:cNvPr id="0" name=""/>
        <dsp:cNvSpPr/>
      </dsp:nvSpPr>
      <dsp:spPr>
        <a:xfrm>
          <a:off x="218052" y="168119"/>
          <a:ext cx="1671475" cy="16666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72253-92B6-4C9D-B915-B6FF23C2BEF4}">
      <dsp:nvSpPr>
        <dsp:cNvPr id="0" name=""/>
        <dsp:cNvSpPr/>
      </dsp:nvSpPr>
      <dsp:spPr>
        <a:xfrm rot="10800000">
          <a:off x="218052" y="1808027"/>
          <a:ext cx="1671475" cy="971261"/>
        </a:xfrm>
        <a:prstGeom prst="round2SameRect">
          <a:avLst>
            <a:gd name="adj1" fmla="val 10500"/>
            <a:gd name="adj2" fmla="val 0"/>
          </a:avLst>
        </a:prstGeom>
        <a:solidFill>
          <a:srgbClr val="605F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Autenticazione</a:t>
          </a:r>
          <a:r>
            <a:rPr lang="en-US" sz="1600" kern="1200" dirty="0"/>
            <a:t> </a:t>
          </a:r>
          <a:r>
            <a:rPr lang="en-US" sz="1600" kern="1200" dirty="0" err="1"/>
            <a:t>Utente</a:t>
          </a:r>
          <a:endParaRPr lang="it-IT" sz="1600" kern="1200" dirty="0"/>
        </a:p>
      </dsp:txBody>
      <dsp:txXfrm rot="10800000">
        <a:off x="247922" y="1808027"/>
        <a:ext cx="1611735" cy="941391"/>
      </dsp:txXfrm>
    </dsp:sp>
    <dsp:sp modelId="{6AEA206E-4AD9-4DE7-9761-B74B4DE01492}">
      <dsp:nvSpPr>
        <dsp:cNvPr id="0" name=""/>
        <dsp:cNvSpPr/>
      </dsp:nvSpPr>
      <dsp:spPr>
        <a:xfrm>
          <a:off x="2081580" y="159740"/>
          <a:ext cx="1671475" cy="16666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87A2F-6F2A-4E10-A65D-41676F3C3413}">
      <dsp:nvSpPr>
        <dsp:cNvPr id="0" name=""/>
        <dsp:cNvSpPr/>
      </dsp:nvSpPr>
      <dsp:spPr>
        <a:xfrm rot="10800000">
          <a:off x="2128148" y="1822118"/>
          <a:ext cx="1671475" cy="957177"/>
        </a:xfrm>
        <a:prstGeom prst="round2SameRect">
          <a:avLst>
            <a:gd name="adj1" fmla="val 10500"/>
            <a:gd name="adj2" fmla="val 0"/>
          </a:avLst>
        </a:prstGeom>
        <a:solidFill>
          <a:srgbClr val="605F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Creazione</a:t>
          </a:r>
          <a:r>
            <a:rPr lang="en-US" sz="1600" kern="1200" dirty="0"/>
            <a:t> di una </a:t>
          </a:r>
          <a:r>
            <a:rPr lang="en-US" sz="1600" kern="1200" dirty="0" err="1"/>
            <a:t>Scheda</a:t>
          </a:r>
          <a:r>
            <a:rPr lang="en-US" sz="1600" kern="1200" dirty="0"/>
            <a:t> Triage (</a:t>
          </a:r>
          <a:r>
            <a:rPr lang="en-US" sz="1600" i="1" kern="1200" dirty="0" err="1"/>
            <a:t>tabulato</a:t>
          </a:r>
          <a:r>
            <a:rPr lang="en-US" sz="1600" i="0" kern="1200" dirty="0"/>
            <a:t>)</a:t>
          </a:r>
          <a:endParaRPr lang="it-IT" sz="1600" kern="1200" dirty="0"/>
        </a:p>
      </dsp:txBody>
      <dsp:txXfrm rot="10800000">
        <a:off x="2157584" y="1822118"/>
        <a:ext cx="1612603" cy="927741"/>
      </dsp:txXfrm>
    </dsp:sp>
    <dsp:sp modelId="{BDB0BCE9-C9FE-442E-980B-A9E4BE829222}">
      <dsp:nvSpPr>
        <dsp:cNvPr id="0" name=""/>
        <dsp:cNvSpPr/>
      </dsp:nvSpPr>
      <dsp:spPr>
        <a:xfrm>
          <a:off x="3926673" y="168124"/>
          <a:ext cx="1671475" cy="16666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59B65-F7DD-4039-BE63-D37923C1E804}">
      <dsp:nvSpPr>
        <dsp:cNvPr id="0" name=""/>
        <dsp:cNvSpPr/>
      </dsp:nvSpPr>
      <dsp:spPr>
        <a:xfrm rot="10800000">
          <a:off x="3959851" y="1822118"/>
          <a:ext cx="1671475" cy="957177"/>
        </a:xfrm>
        <a:prstGeom prst="round2SameRect">
          <a:avLst>
            <a:gd name="adj1" fmla="val 10500"/>
            <a:gd name="adj2" fmla="val 0"/>
          </a:avLst>
        </a:prstGeom>
        <a:solidFill>
          <a:srgbClr val="605F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Esportazione di una </a:t>
          </a:r>
          <a:r>
            <a:rPr lang="en-US" sz="1600" kern="1200" dirty="0" err="1"/>
            <a:t>Scheda</a:t>
          </a:r>
          <a:r>
            <a:rPr lang="en-US" sz="1600" kern="1200" dirty="0"/>
            <a:t> Triage</a:t>
          </a:r>
          <a:endParaRPr lang="it-IT" sz="1600" kern="1200" dirty="0"/>
        </a:p>
      </dsp:txBody>
      <dsp:txXfrm rot="10800000">
        <a:off x="3989287" y="1822118"/>
        <a:ext cx="1612603" cy="927741"/>
      </dsp:txXfrm>
    </dsp:sp>
    <dsp:sp modelId="{6E1B8FA4-431C-4F97-8DB8-DF284F2C76FA}">
      <dsp:nvSpPr>
        <dsp:cNvPr id="0" name=""/>
        <dsp:cNvSpPr/>
      </dsp:nvSpPr>
      <dsp:spPr>
        <a:xfrm>
          <a:off x="5732101" y="168124"/>
          <a:ext cx="1671475" cy="16666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57179-08F0-4854-9090-CDF2BD37FD96}">
      <dsp:nvSpPr>
        <dsp:cNvPr id="0" name=""/>
        <dsp:cNvSpPr/>
      </dsp:nvSpPr>
      <dsp:spPr>
        <a:xfrm rot="10800000">
          <a:off x="5812499" y="1822118"/>
          <a:ext cx="1671475" cy="957177"/>
        </a:xfrm>
        <a:prstGeom prst="round2SameRect">
          <a:avLst>
            <a:gd name="adj1" fmla="val 10500"/>
            <a:gd name="adj2" fmla="val 0"/>
          </a:avLst>
        </a:prstGeom>
        <a:solidFill>
          <a:srgbClr val="605F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Creazione</a:t>
          </a:r>
          <a:r>
            <a:rPr lang="en-US" sz="1600" kern="1200" dirty="0"/>
            <a:t> di </a:t>
          </a:r>
          <a:r>
            <a:rPr lang="en-US" sz="1600" kern="1200" dirty="0" err="1"/>
            <a:t>Gruppi</a:t>
          </a:r>
          <a:endParaRPr lang="it-IT" sz="1600" kern="1200" dirty="0"/>
        </a:p>
      </dsp:txBody>
      <dsp:txXfrm rot="10800000">
        <a:off x="5841935" y="1822118"/>
        <a:ext cx="1612603" cy="9277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3123-636C-4B9D-86A5-DED4FB842A1C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7DEA5-7DAE-4953-8EA8-2356CE92281B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Introduzione</a:t>
          </a:r>
        </a:p>
      </dsp:txBody>
      <dsp:txXfrm>
        <a:off x="380119" y="246332"/>
        <a:ext cx="7675541" cy="492448"/>
      </dsp:txXfrm>
    </dsp:sp>
    <dsp:sp modelId="{8985C022-AAE9-4CB4-8E24-0F039A3B6DAD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32022-857F-48BA-99B1-F997F4720DE0}">
      <dsp:nvSpPr>
        <dsp:cNvPr id="0" name=""/>
        <dsp:cNvSpPr/>
      </dsp:nvSpPr>
      <dsp:spPr>
        <a:xfrm>
          <a:off x="816388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Il Caso di Studio</a:t>
          </a:r>
        </a:p>
      </dsp:txBody>
      <dsp:txXfrm>
        <a:off x="816388" y="985438"/>
        <a:ext cx="7229585" cy="492448"/>
      </dsp:txXfrm>
    </dsp:sp>
    <dsp:sp modelId="{94CC08B1-FDDA-4C4D-8C52-5511519BF1B0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0DB3-FE3F-4DEB-91EA-1D4AB5261F73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Tecnologie Utilizzate</a:t>
          </a:r>
        </a:p>
      </dsp:txBody>
      <dsp:txXfrm>
        <a:off x="1070457" y="1724003"/>
        <a:ext cx="6985203" cy="492448"/>
      </dsp:txXfrm>
    </dsp:sp>
    <dsp:sp modelId="{D9FD0B76-3865-4C01-BD1C-CE1E822D1C06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7242C-7C25-4364-9E6D-03D2A2992F1E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Progettazione</a:t>
          </a:r>
        </a:p>
      </dsp:txBody>
      <dsp:txXfrm>
        <a:off x="1148486" y="2463109"/>
        <a:ext cx="6907174" cy="492448"/>
      </dsp:txXfrm>
    </dsp:sp>
    <dsp:sp modelId="{A743926D-6C99-4E9F-8DE2-DCA46975EB9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A19F1-5E8C-4A06-9220-DC16722154F9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rgbClr val="4FBC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Implementazione</a:t>
          </a:r>
        </a:p>
      </dsp:txBody>
      <dsp:txXfrm>
        <a:off x="1070457" y="3202215"/>
        <a:ext cx="6985203" cy="492448"/>
      </dsp:txXfrm>
    </dsp:sp>
    <dsp:sp modelId="{F7567ABB-2D69-47F1-96D2-D4B5CA2F009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946D-69EE-464C-8A5A-115BE3E5C12A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Confronto</a:t>
          </a:r>
        </a:p>
      </dsp:txBody>
      <dsp:txXfrm>
        <a:off x="826075" y="3940779"/>
        <a:ext cx="7229585" cy="492448"/>
      </dsp:txXfrm>
    </dsp:sp>
    <dsp:sp modelId="{E8AFFDA0-27BC-4F38-880A-1277F57E8EF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E7A8-CDED-4E41-99CC-41A81B3473E7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Conclusione </a:t>
          </a:r>
        </a:p>
      </dsp:txBody>
      <dsp:txXfrm>
        <a:off x="380119" y="4679885"/>
        <a:ext cx="7675541" cy="492448"/>
      </dsp:txXfrm>
    </dsp:sp>
    <dsp:sp modelId="{A33DD2F5-E143-443F-90B4-197B421F8001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3123-636C-4B9D-86A5-DED4FB842A1C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7DEA5-7DAE-4953-8EA8-2356CE92281B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Introduzione</a:t>
          </a:r>
        </a:p>
      </dsp:txBody>
      <dsp:txXfrm>
        <a:off x="380119" y="246332"/>
        <a:ext cx="7675541" cy="492448"/>
      </dsp:txXfrm>
    </dsp:sp>
    <dsp:sp modelId="{8985C022-AAE9-4CB4-8E24-0F039A3B6DAD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32022-857F-48BA-99B1-F997F4720DE0}">
      <dsp:nvSpPr>
        <dsp:cNvPr id="0" name=""/>
        <dsp:cNvSpPr/>
      </dsp:nvSpPr>
      <dsp:spPr>
        <a:xfrm>
          <a:off x="816388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Il Caso di Studio</a:t>
          </a:r>
        </a:p>
      </dsp:txBody>
      <dsp:txXfrm>
        <a:off x="816388" y="985438"/>
        <a:ext cx="7229585" cy="492448"/>
      </dsp:txXfrm>
    </dsp:sp>
    <dsp:sp modelId="{94CC08B1-FDDA-4C4D-8C52-5511519BF1B0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0DB3-FE3F-4DEB-91EA-1D4AB5261F73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Tecnologie Utilizzate</a:t>
          </a:r>
        </a:p>
      </dsp:txBody>
      <dsp:txXfrm>
        <a:off x="1070457" y="1724003"/>
        <a:ext cx="6985203" cy="492448"/>
      </dsp:txXfrm>
    </dsp:sp>
    <dsp:sp modelId="{D9FD0B76-3865-4C01-BD1C-CE1E822D1C06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7242C-7C25-4364-9E6D-03D2A2992F1E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Progettazione</a:t>
          </a:r>
        </a:p>
      </dsp:txBody>
      <dsp:txXfrm>
        <a:off x="1148486" y="2463109"/>
        <a:ext cx="6907174" cy="492448"/>
      </dsp:txXfrm>
    </dsp:sp>
    <dsp:sp modelId="{A743926D-6C99-4E9F-8DE2-DCA46975EB9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A19F1-5E8C-4A06-9220-DC16722154F9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Implementazione</a:t>
          </a:r>
        </a:p>
      </dsp:txBody>
      <dsp:txXfrm>
        <a:off x="1070457" y="3202215"/>
        <a:ext cx="6985203" cy="492448"/>
      </dsp:txXfrm>
    </dsp:sp>
    <dsp:sp modelId="{F7567ABB-2D69-47F1-96D2-D4B5CA2F009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946D-69EE-464C-8A5A-115BE3E5C12A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rgbClr val="4FBCD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Confronto</a:t>
          </a:r>
        </a:p>
      </dsp:txBody>
      <dsp:txXfrm>
        <a:off x="826075" y="3940779"/>
        <a:ext cx="7229585" cy="492448"/>
      </dsp:txXfrm>
    </dsp:sp>
    <dsp:sp modelId="{E8AFFDA0-27BC-4F38-880A-1277F57E8EF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E7A8-CDED-4E41-99CC-41A81B3473E7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Conclusione </a:t>
          </a:r>
        </a:p>
      </dsp:txBody>
      <dsp:txXfrm>
        <a:off x="380119" y="4679885"/>
        <a:ext cx="7675541" cy="492448"/>
      </dsp:txXfrm>
    </dsp:sp>
    <dsp:sp modelId="{A33DD2F5-E143-443F-90B4-197B421F8001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A4305-4011-4DD8-B5EB-558334187088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9486E-8C10-4275-86ED-FFEDA1836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84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Contrasto scritta </a:t>
            </a:r>
            <a:r>
              <a:rPr lang="it-IT" dirty="0" err="1"/>
              <a:t>xamarin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9486E-8C10-4275-86ED-FFEDA18366F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6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E3E1A-94C5-48E3-95DF-3576230B8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2AA5F0-1876-4798-BF84-7BDEFE35E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C1E914-82E0-4006-8CB7-B57E8BDD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A64A10-A6E2-4F05-8733-AC4D6D4A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DD1C1-6ADF-4F29-97C2-55366086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46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2E7BD1-CA5F-49D2-BAC8-733734F9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410003-C9B2-4628-9B12-A3BC3DBAF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8E6FCF-1EE6-454B-B75A-2573CCFC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CD094-2EF5-4FB9-98AF-24928B3D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376B48-E6C3-4CE5-8887-6ABB3541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1D2EF7-965F-4DF3-B3EB-E9DA4A370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AAF8C51-F825-47A5-AEA1-2FD0F23E4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59F198-AD48-4B73-94E7-FF802FFA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5109C1-D5DE-45F1-B43E-598DEABF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70D568-038B-4FE7-80A4-620F1DBE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21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678A9A-F185-4DB5-AC59-BDB69C38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D95C0A-5817-4F6D-9342-B40502B4C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82C384-02D1-4E6A-BA10-570DE9B1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0E253C-F97D-47C7-92FD-B49D551B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4FCCF9-B74F-4BE1-9262-4B2373E5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0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F6C41-048F-4CA1-AE27-08213924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D0738B-82A1-4205-993D-D21E289BE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FF49A-7A3F-4543-9C7A-1782B066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2A186C-107C-4E7D-A25A-F330CF44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F5208C-D7FA-42A4-8A69-B595DE0A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90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4BB39-4CA4-4E1A-8D2F-04A6262B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8338F8-2241-41CB-9D0C-6226E20C7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97FF5-B32E-4BE4-AB7C-A3A9627A7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1C61B8-B878-4FB5-9788-515A08F6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3CA273-0D6F-409C-A988-8BEACA66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629F8B-E4F4-4514-A821-62C7BCA4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4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4BC88-3C94-49DF-B365-2B8D1ADD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EFF098-D6D4-4107-A4ED-24AB23759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580715-B0C5-43E5-80C2-858D10570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7ADDD9-5C1C-4D47-82D3-38E2D0FC9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FB0DEB7-E4D8-4E1D-A3E7-71046B4A2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9C65C3-0ADC-4DBE-BEDE-3C415683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8C56B31-7813-47F7-B888-939C30C4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45DDE8-9F15-4644-8A7A-549AD897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1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A1A90-4A6F-4FD3-9F2B-AD0120BB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B0CEF3-5E24-4150-BC4F-0F1A6BE4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187C99-5BE1-4B43-AA85-14F5F218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BFE278-5AF1-4E4E-AFB2-72940A96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48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44276E-71AE-41D9-AE00-2C2355FC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32C3C1-32CE-47B6-821E-933437DC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9FAC48-5C86-43D5-BF62-5B7FF54B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8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47DF50-65D1-43A4-8F8F-F918C560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0A3CE7-2F4A-44FB-B48B-2608D03B1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B55524-1BCE-4F83-9D44-978AFE317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EEE1BE-E079-47A2-AF9E-A8B0D23A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56A737-2AEA-44C0-B663-53D121D3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EECD18-5FD4-4855-971B-E084B4B9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4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CEC4CF-11C3-4081-AC49-8631FC48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F0B1D7-10A9-4C9D-A159-181871E6F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6ACA82-75F0-4A55-80FA-0FF28463D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289CD3-6051-4D72-A7FF-8E3088DC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1EAEFB-025B-49C1-98E1-86A2B548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3265A2-4951-47F1-BEB4-63C36248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9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9FB6B56-793A-4840-83E2-51F2DFB8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1D633A-E171-4AF1-B6F4-BDC267500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086BFD-BB50-49CC-BE60-023B5D7CB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DA01-8D00-40E9-9A43-42DEBD85F1D7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A6829D-3219-4A98-B907-282096D10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F245C-2BA9-40D1-B7A8-441EA775D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58AC-2F89-4A8E-A761-B819CEA6A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47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6.png"/><Relationship Id="rId10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F9BA53-AFFC-4A44-A444-B6131A68C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4435" y="2235200"/>
            <a:ext cx="13480869" cy="2387600"/>
          </a:xfrm>
          <a:noFill/>
        </p:spPr>
        <p:txBody>
          <a:bodyPr anchor="ctr">
            <a:noAutofit/>
          </a:bodyPr>
          <a:lstStyle/>
          <a:p>
            <a:r>
              <a:rPr lang="it-IT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  <a:t>Progettazione, Sviluppo e Analisi</a:t>
            </a:r>
            <a:br>
              <a:rPr lang="it-IT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</a:br>
            <a:r>
              <a:rPr lang="it-IT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  <a:t>di un’Applicazione Android nelle</a:t>
            </a:r>
            <a:br>
              <a:rPr lang="it-IT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</a:br>
            <a:r>
              <a:rPr lang="it-IT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  <a:t>Tecnologie Cross-Platform</a:t>
            </a:r>
            <a:br>
              <a:rPr lang="it-IT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</a:br>
            <a:r>
              <a:rPr lang="it-IT" sz="36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  <a:t>Xamarin</a:t>
            </a:r>
            <a:r>
              <a:rPr lang="it-IT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  <a:t> e Flutter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4E3832-C134-4B9A-8F94-9B315DF3B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70467"/>
            <a:ext cx="3692438" cy="813208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Candidato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Marco Maretti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B865191-EF53-4AE8-887F-761F3F600131}"/>
              </a:ext>
            </a:extLst>
          </p:cNvPr>
          <p:cNvSpPr txBox="1">
            <a:spLocks/>
          </p:cNvSpPr>
          <p:nvPr/>
        </p:nvSpPr>
        <p:spPr>
          <a:xfrm>
            <a:off x="7968342" y="5744344"/>
            <a:ext cx="3979821" cy="8393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Relatore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Prof. Riccardo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Martoglia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884527-4C39-4E90-91CA-A5D8644E4713}"/>
              </a:ext>
            </a:extLst>
          </p:cNvPr>
          <p:cNvSpPr txBox="1"/>
          <p:nvPr/>
        </p:nvSpPr>
        <p:spPr>
          <a:xfrm>
            <a:off x="235131" y="502758"/>
            <a:ext cx="11713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UNIVERSITÀ DEGLI STUDI DI MODENA E REGGIO EMILIA</a:t>
            </a:r>
            <a:endParaRPr lang="it-I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469C14-8915-48D0-8B1B-67A30B5804A4}"/>
              </a:ext>
            </a:extLst>
          </p:cNvPr>
          <p:cNvSpPr txBox="1"/>
          <p:nvPr/>
        </p:nvSpPr>
        <p:spPr>
          <a:xfrm>
            <a:off x="2442756" y="1054070"/>
            <a:ext cx="7306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Dipartimento di Scienze Fisiche, Informatiche e Matematiche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F809AA-A04E-43DC-AA85-5F43378CF2A1}"/>
              </a:ext>
            </a:extLst>
          </p:cNvPr>
          <p:cNvSpPr txBox="1"/>
          <p:nvPr/>
        </p:nvSpPr>
        <p:spPr>
          <a:xfrm>
            <a:off x="2442756" y="1445923"/>
            <a:ext cx="7306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Corso di Laurea in Informatica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9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D170BDD5-3ACA-48AB-BB6C-F6F77050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56" y="1803400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 b="1" dirty="0" err="1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Progettazione</a:t>
            </a:r>
            <a:endParaRPr lang="en-US" sz="1800" b="1" dirty="0">
              <a:ln w="12700" cmpd="sng">
                <a:noFill/>
                <a:prstDash val="solid"/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0F767AC-50FD-4F21-845F-94512739A790}"/>
              </a:ext>
            </a:extLst>
          </p:cNvPr>
          <p:cNvSpPr/>
          <p:nvPr/>
        </p:nvSpPr>
        <p:spPr>
          <a:xfrm>
            <a:off x="5956531" y="-38179"/>
            <a:ext cx="2681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Requisiti</a:t>
            </a:r>
            <a:endParaRPr lang="it-IT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graphicFrame>
        <p:nvGraphicFramePr>
          <p:cNvPr id="34" name="Diagramma 33">
            <a:extLst>
              <a:ext uri="{FF2B5EF4-FFF2-40B4-BE49-F238E27FC236}">
                <a16:creationId xmlns:a16="http://schemas.microsoft.com/office/drawing/2014/main" id="{F300D5D1-6991-4777-9DDD-421549D96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328026"/>
              </p:ext>
            </p:extLst>
          </p:nvPr>
        </p:nvGraphicFramePr>
        <p:xfrm>
          <a:off x="3912148" y="1870512"/>
          <a:ext cx="7650596" cy="505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25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9746AA6-C3E2-4048-A51F-CAF714E50328}"/>
              </a:ext>
            </a:extLst>
          </p:cNvPr>
          <p:cNvSpPr/>
          <p:nvPr/>
        </p:nvSpPr>
        <p:spPr>
          <a:xfrm>
            <a:off x="9873505" y="72227"/>
            <a:ext cx="2135275" cy="943382"/>
          </a:xfrm>
          <a:prstGeom prst="rect">
            <a:avLst/>
          </a:prstGeom>
          <a:solidFill>
            <a:srgbClr val="FFCD3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BEA391A-78AF-4E62-8D2D-CDCA0E407780}"/>
              </a:ext>
            </a:extLst>
          </p:cNvPr>
          <p:cNvSpPr/>
          <p:nvPr/>
        </p:nvSpPr>
        <p:spPr>
          <a:xfrm>
            <a:off x="5871850" y="0"/>
            <a:ext cx="2867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Da</a:t>
            </a:r>
            <a:r>
              <a:rPr lang="it-IT" sz="54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tabase</a:t>
            </a:r>
            <a:endParaRPr lang="it-IT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291E046-FB56-4E8F-9752-FDFBAB3BC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9491" r="14448" b="14465"/>
          <a:stretch/>
        </p:blipFill>
        <p:spPr>
          <a:xfrm>
            <a:off x="2121598" y="1015609"/>
            <a:ext cx="3974402" cy="1980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8FEF564-4E09-450C-9858-0A9FA4F66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-1658" r="74835" b="1658"/>
          <a:stretch/>
        </p:blipFill>
        <p:spPr>
          <a:xfrm>
            <a:off x="8373581" y="-509480"/>
            <a:ext cx="1357618" cy="194229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42E389C-EBA5-44D2-868B-0E8E02EF81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4"/>
          <a:stretch/>
        </p:blipFill>
        <p:spPr>
          <a:xfrm>
            <a:off x="6848673" y="1095859"/>
            <a:ext cx="5222637" cy="3391809"/>
          </a:xfrm>
          <a:prstGeom prst="rect">
            <a:avLst/>
          </a:prstGeom>
          <a:ln w="28575">
            <a:solidFill>
              <a:srgbClr val="FFCD32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E6EF6A0D-BB6C-47D0-9417-3C421C8D4883}"/>
              </a:ext>
            </a:extLst>
          </p:cNvPr>
          <p:cNvSpPr/>
          <p:nvPr/>
        </p:nvSpPr>
        <p:spPr>
          <a:xfrm>
            <a:off x="6096000" y="1805672"/>
            <a:ext cx="885799" cy="32928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290D9B-B29E-4BF9-BEE3-F2916CF1B436}"/>
              </a:ext>
            </a:extLst>
          </p:cNvPr>
          <p:cNvSpPr txBox="1"/>
          <p:nvPr/>
        </p:nvSpPr>
        <p:spPr>
          <a:xfrm>
            <a:off x="9980041" y="89983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NOSQL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03A3391-8D5C-41BA-AF2B-8F14D42BBBE0}"/>
              </a:ext>
            </a:extLst>
          </p:cNvPr>
          <p:cNvSpPr txBox="1"/>
          <p:nvPr/>
        </p:nvSpPr>
        <p:spPr>
          <a:xfrm>
            <a:off x="9991230" y="365737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NON</a:t>
            </a:r>
            <a:r>
              <a:rPr lang="en-US" sz="1400" dirty="0"/>
              <a:t>-RELAZIONALE</a:t>
            </a:r>
            <a:endParaRPr lang="it-IT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F5CE2A3-2C8D-426A-9467-95C21906265C}"/>
              </a:ext>
            </a:extLst>
          </p:cNvPr>
          <p:cNvSpPr txBox="1"/>
          <p:nvPr/>
        </p:nvSpPr>
        <p:spPr>
          <a:xfrm>
            <a:off x="9969189" y="643873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DOCUMENTI </a:t>
            </a:r>
            <a:r>
              <a:rPr lang="en-US" sz="1400" i="1" dirty="0"/>
              <a:t>JSON-LIKE</a:t>
            </a:r>
            <a:endParaRPr lang="it-IT" sz="1400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40386C5-EB83-4D48-A46F-EB4606020798}"/>
              </a:ext>
            </a:extLst>
          </p:cNvPr>
          <p:cNvSpPr/>
          <p:nvPr/>
        </p:nvSpPr>
        <p:spPr>
          <a:xfrm>
            <a:off x="2174867" y="1104738"/>
            <a:ext cx="3888584" cy="1799750"/>
          </a:xfrm>
          <a:prstGeom prst="roundRect">
            <a:avLst>
              <a:gd name="adj" fmla="val 7052"/>
            </a:avLst>
          </a:prstGeom>
          <a:noFill/>
          <a:ln w="38100" cap="flat" cmpd="sng" algn="ctr">
            <a:solidFill>
              <a:srgbClr val="E5B6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71EC58F-2694-4B35-9A01-F1622C27571F}"/>
              </a:ext>
            </a:extLst>
          </p:cNvPr>
          <p:cNvSpPr/>
          <p:nvPr/>
        </p:nvSpPr>
        <p:spPr>
          <a:xfrm>
            <a:off x="2230839" y="1476857"/>
            <a:ext cx="3779343" cy="724804"/>
          </a:xfrm>
          <a:prstGeom prst="roundRect">
            <a:avLst>
              <a:gd name="adj" fmla="val 7052"/>
            </a:avLst>
          </a:prstGeom>
          <a:noFill/>
          <a:ln w="38100" cap="flat" cmpd="sng" algn="ctr">
            <a:solidFill>
              <a:srgbClr val="F6841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BA80A3E-5182-4956-86D2-B96EC7569FE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1468385" y="1278387"/>
            <a:ext cx="706482" cy="96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3CA818C8-B7F6-455B-87AA-E3F58F0929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6261" r="11443"/>
          <a:stretch/>
        </p:blipFill>
        <p:spPr>
          <a:xfrm>
            <a:off x="2839347" y="3087993"/>
            <a:ext cx="4142452" cy="3671904"/>
          </a:xfrm>
          <a:prstGeom prst="rect">
            <a:avLst/>
          </a:prstGeom>
          <a:ln w="28575">
            <a:solidFill>
              <a:srgbClr val="FFCD32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171C3F0-335C-4507-B02D-4E9C62C7D06D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1464816" y="1839259"/>
            <a:ext cx="7660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223E861-B108-46DE-B800-C646F2BDBA0B}"/>
              </a:ext>
            </a:extLst>
          </p:cNvPr>
          <p:cNvSpPr txBox="1"/>
          <p:nvPr/>
        </p:nvSpPr>
        <p:spPr>
          <a:xfrm>
            <a:off x="435589" y="1026407"/>
            <a:ext cx="1032796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FC000"/>
                </a:solidFill>
              </a:rPr>
              <a:t>Raccolta (</a:t>
            </a:r>
            <a:r>
              <a:rPr lang="it-IT" sz="1400" b="1" i="1" dirty="0">
                <a:solidFill>
                  <a:srgbClr val="FFC000"/>
                </a:solidFill>
              </a:rPr>
              <a:t>Collection</a:t>
            </a:r>
            <a:r>
              <a:rPr lang="it-IT" sz="1400" b="1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23" name="Freccia circolare a sinistra 22">
            <a:extLst>
              <a:ext uri="{FF2B5EF4-FFF2-40B4-BE49-F238E27FC236}">
                <a16:creationId xmlns:a16="http://schemas.microsoft.com/office/drawing/2014/main" id="{0E2D29AF-1012-4702-AFBE-AF9B5EEC3C8F}"/>
              </a:ext>
            </a:extLst>
          </p:cNvPr>
          <p:cNvSpPr/>
          <p:nvPr/>
        </p:nvSpPr>
        <p:spPr>
          <a:xfrm>
            <a:off x="6096000" y="2134957"/>
            <a:ext cx="680822" cy="1294043"/>
          </a:xfrm>
          <a:prstGeom prst="curvedLeftArrow">
            <a:avLst>
              <a:gd name="adj1" fmla="val 25000"/>
              <a:gd name="adj2" fmla="val 47499"/>
              <a:gd name="adj3" fmla="val 3360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29ED921-3079-4B13-B7BE-8AFFD9C3B472}"/>
              </a:ext>
            </a:extLst>
          </p:cNvPr>
          <p:cNvSpPr txBox="1"/>
          <p:nvPr/>
        </p:nvSpPr>
        <p:spPr>
          <a:xfrm>
            <a:off x="407980" y="1685370"/>
            <a:ext cx="1054431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68510"/>
                </a:solidFill>
              </a:rPr>
              <a:t>Documento</a:t>
            </a:r>
          </a:p>
        </p:txBody>
      </p:sp>
    </p:spTree>
    <p:extLst>
      <p:ext uri="{BB962C8B-B14F-4D97-AF65-F5344CB8AC3E}">
        <p14:creationId xmlns:p14="http://schemas.microsoft.com/office/powerpoint/2010/main" val="33246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3" grpId="0"/>
      <p:bldP spid="12" grpId="0"/>
      <p:bldP spid="13" grpId="0"/>
      <p:bldP spid="16" grpId="0" animBg="1"/>
      <p:bldP spid="17" grpId="0" animBg="1"/>
      <p:bldP spid="24" grpId="0"/>
      <p:bldP spid="23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BB9F2C-ABC8-4613-8B12-DF8DD55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876583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INDICE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49E852-94B0-4A90-91E2-142948246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007208"/>
              </p:ext>
            </p:extLst>
          </p:nvPr>
        </p:nvGraphicFramePr>
        <p:xfrm>
          <a:off x="3140364" y="5388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5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0F767AC-50FD-4F21-845F-94512739A790}"/>
              </a:ext>
            </a:extLst>
          </p:cNvPr>
          <p:cNvSpPr/>
          <p:nvPr/>
        </p:nvSpPr>
        <p:spPr>
          <a:xfrm>
            <a:off x="3331120" y="906371"/>
            <a:ext cx="2102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Flutter</a:t>
            </a:r>
            <a:endParaRPr lang="it-IT" sz="3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7612EF6-84C6-42C9-A962-8927AB174C2E}"/>
              </a:ext>
            </a:extLst>
          </p:cNvPr>
          <p:cNvSpPr/>
          <p:nvPr/>
        </p:nvSpPr>
        <p:spPr>
          <a:xfrm>
            <a:off x="8821412" y="883478"/>
            <a:ext cx="1975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Xamarin</a:t>
            </a:r>
            <a:endParaRPr lang="it-IT" sz="3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A6AAF39D-C9AB-4082-8BC2-5D62F39C3107}"/>
              </a:ext>
            </a:extLst>
          </p:cNvPr>
          <p:cNvCxnSpPr>
            <a:cxnSpLocks/>
          </p:cNvCxnSpPr>
          <p:nvPr/>
        </p:nvCxnSpPr>
        <p:spPr>
          <a:xfrm>
            <a:off x="7086192" y="867747"/>
            <a:ext cx="0" cy="5886344"/>
          </a:xfrm>
          <a:prstGeom prst="line">
            <a:avLst/>
          </a:prstGeom>
          <a:ln w="76200">
            <a:solidFill>
              <a:srgbClr val="3AA2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28E3592A-4123-4181-A7B9-40495FB4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308" y="1620800"/>
            <a:ext cx="2800501" cy="497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4B05B099-3F57-4974-A18C-5E3806307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73" y="1591364"/>
            <a:ext cx="2800501" cy="497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F179EF49-FAC7-47FD-844D-7C87EDDB1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9332" r="3379" b="30223"/>
          <a:stretch/>
        </p:blipFill>
        <p:spPr>
          <a:xfrm>
            <a:off x="164141" y="4110136"/>
            <a:ext cx="3898256" cy="1441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2C544FF-FD8F-4388-80BA-044332DAB655}"/>
              </a:ext>
            </a:extLst>
          </p:cNvPr>
          <p:cNvCxnSpPr>
            <a:cxnSpLocks/>
          </p:cNvCxnSpPr>
          <p:nvPr/>
        </p:nvCxnSpPr>
        <p:spPr>
          <a:xfrm>
            <a:off x="3550024" y="5552074"/>
            <a:ext cx="103021" cy="344663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EDCA0722-B6FD-4EAF-B614-8ADFFE56DD31}"/>
              </a:ext>
            </a:extLst>
          </p:cNvPr>
          <p:cNvCxnSpPr>
            <a:cxnSpLocks/>
          </p:cNvCxnSpPr>
          <p:nvPr/>
        </p:nvCxnSpPr>
        <p:spPr>
          <a:xfrm>
            <a:off x="4076536" y="5207411"/>
            <a:ext cx="6555605" cy="413278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7FAB98E3-5CA9-4597-AAC8-F05312AAFBDD}"/>
              </a:ext>
            </a:extLst>
          </p:cNvPr>
          <p:cNvSpPr/>
          <p:nvPr/>
        </p:nvSpPr>
        <p:spPr>
          <a:xfrm>
            <a:off x="5274294" y="-46395"/>
            <a:ext cx="36237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Triage Page</a:t>
            </a:r>
            <a:endParaRPr lang="it-IT" sz="48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5B9D26A7-ECA0-43FB-8231-890C91C98939}"/>
              </a:ext>
            </a:extLst>
          </p:cNvPr>
          <p:cNvSpPr txBox="1"/>
          <p:nvPr/>
        </p:nvSpPr>
        <p:spPr>
          <a:xfrm>
            <a:off x="0" y="1613118"/>
            <a:ext cx="2000855" cy="160043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Crea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scheda</a:t>
            </a:r>
            <a:endParaRPr lang="en-US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Aggiungi</a:t>
            </a:r>
            <a:r>
              <a:rPr lang="en-US" sz="1400" dirty="0">
                <a:solidFill>
                  <a:schemeClr val="bg1"/>
                </a:solidFill>
              </a:rPr>
              <a:t> o </a:t>
            </a:r>
            <a:r>
              <a:rPr lang="en-US" sz="1400" dirty="0" err="1">
                <a:solidFill>
                  <a:schemeClr val="bg1"/>
                </a:solidFill>
              </a:rPr>
              <a:t>elimina</a:t>
            </a:r>
            <a:r>
              <a:rPr lang="en-US" sz="1400" dirty="0">
                <a:solidFill>
                  <a:schemeClr val="bg1"/>
                </a:solidFill>
              </a:rPr>
              <a:t> persona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Esporta </a:t>
            </a:r>
            <a:r>
              <a:rPr lang="en-US" sz="1400" dirty="0" err="1">
                <a:solidFill>
                  <a:schemeClr val="bg1"/>
                </a:solidFill>
              </a:rPr>
              <a:t>scheda</a:t>
            </a:r>
            <a:r>
              <a:rPr lang="en-US" sz="1400" dirty="0">
                <a:solidFill>
                  <a:schemeClr val="bg1"/>
                </a:solidFill>
              </a:rPr>
              <a:t> in pdf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Crea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gruppo</a:t>
            </a:r>
            <a:r>
              <a:rPr lang="en-US" sz="1400" dirty="0">
                <a:solidFill>
                  <a:schemeClr val="bg1"/>
                </a:solidFill>
              </a:rPr>
              <a:t> con </a:t>
            </a:r>
            <a:r>
              <a:rPr lang="en-US" sz="1400" dirty="0" err="1">
                <a:solidFill>
                  <a:schemeClr val="bg1"/>
                </a:solidFill>
              </a:rPr>
              <a:t>persone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scheda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0F767AC-50FD-4F21-845F-94512739A790}"/>
              </a:ext>
            </a:extLst>
          </p:cNvPr>
          <p:cNvSpPr/>
          <p:nvPr/>
        </p:nvSpPr>
        <p:spPr>
          <a:xfrm>
            <a:off x="3331120" y="906371"/>
            <a:ext cx="2102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Flutter</a:t>
            </a:r>
            <a:endParaRPr lang="it-IT" sz="3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7612EF6-84C6-42C9-A962-8927AB174C2E}"/>
              </a:ext>
            </a:extLst>
          </p:cNvPr>
          <p:cNvSpPr/>
          <p:nvPr/>
        </p:nvSpPr>
        <p:spPr>
          <a:xfrm>
            <a:off x="8821412" y="883478"/>
            <a:ext cx="1975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Xamarin</a:t>
            </a:r>
            <a:endParaRPr lang="it-IT" sz="3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A6AAF39D-C9AB-4082-8BC2-5D62F39C3107}"/>
              </a:ext>
            </a:extLst>
          </p:cNvPr>
          <p:cNvCxnSpPr>
            <a:cxnSpLocks/>
          </p:cNvCxnSpPr>
          <p:nvPr/>
        </p:nvCxnSpPr>
        <p:spPr>
          <a:xfrm>
            <a:off x="7086192" y="867747"/>
            <a:ext cx="0" cy="5886344"/>
          </a:xfrm>
          <a:prstGeom prst="line">
            <a:avLst/>
          </a:prstGeom>
          <a:ln w="76200">
            <a:solidFill>
              <a:srgbClr val="3AA2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28E3592A-4123-4181-A7B9-40495FB4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308" y="1620800"/>
            <a:ext cx="2800501" cy="497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4B05B099-3F57-4974-A18C-5E3806307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73" y="1591364"/>
            <a:ext cx="2800501" cy="497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5" name="Rettangolo 54">
            <a:extLst>
              <a:ext uri="{FF2B5EF4-FFF2-40B4-BE49-F238E27FC236}">
                <a16:creationId xmlns:a16="http://schemas.microsoft.com/office/drawing/2014/main" id="{7FAB98E3-5CA9-4597-AAC8-F05312AAFBDD}"/>
              </a:ext>
            </a:extLst>
          </p:cNvPr>
          <p:cNvSpPr/>
          <p:nvPr/>
        </p:nvSpPr>
        <p:spPr>
          <a:xfrm>
            <a:off x="5050360" y="-113966"/>
            <a:ext cx="39303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Groups Page</a:t>
            </a:r>
            <a:endParaRPr lang="it-IT" sz="48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1D2EBB-0393-4933-87EF-EACD35A2698C}"/>
              </a:ext>
            </a:extLst>
          </p:cNvPr>
          <p:cNvSpPr txBox="1"/>
          <p:nvPr/>
        </p:nvSpPr>
        <p:spPr>
          <a:xfrm>
            <a:off x="-1" y="1620800"/>
            <a:ext cx="2000857" cy="116955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Elenco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gruppi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utente</a:t>
            </a:r>
            <a:endParaRPr lang="en-US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Dettaglio</a:t>
            </a:r>
            <a:r>
              <a:rPr lang="en-US" sz="1400" dirty="0">
                <a:solidFill>
                  <a:schemeClr val="bg1"/>
                </a:solidFill>
              </a:rPr>
              <a:t> di un </a:t>
            </a:r>
            <a:r>
              <a:rPr lang="en-US" sz="1400" dirty="0" err="1">
                <a:solidFill>
                  <a:schemeClr val="bg1"/>
                </a:solidFill>
              </a:rPr>
              <a:t>gruppo</a:t>
            </a:r>
            <a:endParaRPr lang="en-US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Crea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nuova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scheda</a:t>
            </a:r>
            <a:r>
              <a:rPr lang="en-US" sz="1400" dirty="0">
                <a:solidFill>
                  <a:schemeClr val="bg1"/>
                </a:solidFill>
              </a:rPr>
              <a:t> da </a:t>
            </a:r>
            <a:r>
              <a:rPr lang="en-US" sz="1400" dirty="0" err="1">
                <a:solidFill>
                  <a:schemeClr val="bg1"/>
                </a:solidFill>
              </a:rPr>
              <a:t>gruppo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09214C-069A-4EA3-A6E7-039FEA0099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9035" r="-450" b="21943"/>
          <a:stretch/>
        </p:blipFill>
        <p:spPr>
          <a:xfrm>
            <a:off x="291682" y="3534616"/>
            <a:ext cx="2457865" cy="2579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3DB3F4E-8208-454C-89E6-46865C4A0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t="4530" r="-249" b="13282"/>
          <a:stretch/>
        </p:blipFill>
        <p:spPr>
          <a:xfrm>
            <a:off x="6311176" y="3472150"/>
            <a:ext cx="1859834" cy="2704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D144265-742B-43E2-AFB6-5135E7603422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749547" y="3359021"/>
            <a:ext cx="607502" cy="1465154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AC101D9-FD6E-4D06-A01B-83A29B2B538D}"/>
              </a:ext>
            </a:extLst>
          </p:cNvPr>
          <p:cNvCxnSpPr>
            <a:cxnSpLocks/>
          </p:cNvCxnSpPr>
          <p:nvPr/>
        </p:nvCxnSpPr>
        <p:spPr>
          <a:xfrm flipV="1">
            <a:off x="8224798" y="4320073"/>
            <a:ext cx="601961" cy="679697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0F767AC-50FD-4F21-845F-94512739A790}"/>
              </a:ext>
            </a:extLst>
          </p:cNvPr>
          <p:cNvSpPr/>
          <p:nvPr/>
        </p:nvSpPr>
        <p:spPr>
          <a:xfrm>
            <a:off x="3331120" y="906371"/>
            <a:ext cx="2102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Flutter</a:t>
            </a:r>
            <a:endParaRPr lang="it-IT" sz="3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7612EF6-84C6-42C9-A962-8927AB174C2E}"/>
              </a:ext>
            </a:extLst>
          </p:cNvPr>
          <p:cNvSpPr/>
          <p:nvPr/>
        </p:nvSpPr>
        <p:spPr>
          <a:xfrm>
            <a:off x="8821412" y="883478"/>
            <a:ext cx="1975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Xamarin</a:t>
            </a:r>
            <a:endParaRPr lang="it-IT" sz="3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A6AAF39D-C9AB-4082-8BC2-5D62F39C3107}"/>
              </a:ext>
            </a:extLst>
          </p:cNvPr>
          <p:cNvCxnSpPr>
            <a:cxnSpLocks/>
          </p:cNvCxnSpPr>
          <p:nvPr/>
        </p:nvCxnSpPr>
        <p:spPr>
          <a:xfrm>
            <a:off x="7086192" y="867747"/>
            <a:ext cx="0" cy="5886344"/>
          </a:xfrm>
          <a:prstGeom prst="line">
            <a:avLst/>
          </a:prstGeom>
          <a:ln w="76200">
            <a:solidFill>
              <a:srgbClr val="3AA2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28E3592A-4123-4181-A7B9-40495FB4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308" y="1620800"/>
            <a:ext cx="2800501" cy="497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4B05B099-3F57-4974-A18C-5E3806307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73" y="1591364"/>
            <a:ext cx="2800501" cy="497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5" name="Rettangolo 54">
            <a:extLst>
              <a:ext uri="{FF2B5EF4-FFF2-40B4-BE49-F238E27FC236}">
                <a16:creationId xmlns:a16="http://schemas.microsoft.com/office/drawing/2014/main" id="{7FAB98E3-5CA9-4597-AAC8-F05312AAFBDD}"/>
              </a:ext>
            </a:extLst>
          </p:cNvPr>
          <p:cNvSpPr/>
          <p:nvPr/>
        </p:nvSpPr>
        <p:spPr>
          <a:xfrm>
            <a:off x="5050360" y="-113966"/>
            <a:ext cx="39303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History Page</a:t>
            </a:r>
            <a:endParaRPr lang="it-IT" sz="48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1D2EBB-0393-4933-87EF-EACD35A2698C}"/>
              </a:ext>
            </a:extLst>
          </p:cNvPr>
          <p:cNvSpPr txBox="1"/>
          <p:nvPr/>
        </p:nvSpPr>
        <p:spPr>
          <a:xfrm>
            <a:off x="-17930" y="1620800"/>
            <a:ext cx="201355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Elenco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esportazioni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utente</a:t>
            </a:r>
            <a:endParaRPr lang="en-US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Rigenera</a:t>
            </a:r>
            <a:r>
              <a:rPr lang="en-US" sz="1400" dirty="0">
                <a:solidFill>
                  <a:schemeClr val="bg1"/>
                </a:solidFill>
              </a:rPr>
              <a:t> pdf di una </a:t>
            </a:r>
            <a:r>
              <a:rPr lang="en-US" sz="1400" dirty="0" err="1">
                <a:solidFill>
                  <a:schemeClr val="bg1"/>
                </a:solidFill>
              </a:rPr>
              <a:t>vecchia</a:t>
            </a:r>
            <a:r>
              <a:rPr lang="en-US" sz="1400" dirty="0">
                <a:solidFill>
                  <a:schemeClr val="bg1"/>
                </a:solidFill>
              </a:rPr>
              <a:t> esportazione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4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BB9F2C-ABC8-4613-8B12-DF8DD55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876583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INDICE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49E852-94B0-4A90-91E2-142948246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973197"/>
              </p:ext>
            </p:extLst>
          </p:nvPr>
        </p:nvGraphicFramePr>
        <p:xfrm>
          <a:off x="3140364" y="5388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89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D170BDD5-3ACA-48AB-BB6C-F6F77050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56" y="1803400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 b="1" dirty="0" err="1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Confronto</a:t>
            </a:r>
            <a:endParaRPr lang="en-US" sz="1800" b="1" dirty="0">
              <a:ln w="12700" cmpd="sng">
                <a:noFill/>
                <a:prstDash val="solid"/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0F767AC-50FD-4F21-845F-94512739A790}"/>
              </a:ext>
            </a:extLst>
          </p:cNvPr>
          <p:cNvSpPr/>
          <p:nvPr/>
        </p:nvSpPr>
        <p:spPr>
          <a:xfrm>
            <a:off x="5108287" y="-91080"/>
            <a:ext cx="3092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Confronto</a:t>
            </a:r>
            <a:endParaRPr lang="it-IT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7311C642-8E39-4FBC-A96F-5F7FAE7F0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49247"/>
              </p:ext>
            </p:extLst>
          </p:nvPr>
        </p:nvGraphicFramePr>
        <p:xfrm>
          <a:off x="509189" y="933345"/>
          <a:ext cx="5269311" cy="50484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51692">
                  <a:extLst>
                    <a:ext uri="{9D8B030D-6E8A-4147-A177-3AD203B41FA5}">
                      <a16:colId xmlns:a16="http://schemas.microsoft.com/office/drawing/2014/main" val="3859917038"/>
                    </a:ext>
                  </a:extLst>
                </a:gridCol>
                <a:gridCol w="1825210">
                  <a:extLst>
                    <a:ext uri="{9D8B030D-6E8A-4147-A177-3AD203B41FA5}">
                      <a16:colId xmlns:a16="http://schemas.microsoft.com/office/drawing/2014/main" val="308939171"/>
                    </a:ext>
                  </a:extLst>
                </a:gridCol>
                <a:gridCol w="1892409">
                  <a:extLst>
                    <a:ext uri="{9D8B030D-6E8A-4147-A177-3AD203B41FA5}">
                      <a16:colId xmlns:a16="http://schemas.microsoft.com/office/drawing/2014/main" val="2373995722"/>
                    </a:ext>
                  </a:extLst>
                </a:gridCol>
              </a:tblGrid>
              <a:tr h="400498"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B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/>
                        <a:t>Xamarin</a:t>
                      </a:r>
                      <a:endParaRPr lang="it-IT" sz="20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B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Flutter</a:t>
                      </a: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B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70764"/>
                  </a:ext>
                </a:extLst>
              </a:tr>
              <a:tr h="500622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effectLst/>
                        </a:rPr>
                        <a:t>Rilasciato da</a:t>
                      </a:r>
                      <a:endParaRPr lang="it-IT" sz="1500" b="1" i="1" dirty="0">
                        <a:effectLst/>
                      </a:endParaRP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Microsoft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Dicembre</a:t>
                      </a:r>
                      <a:r>
                        <a:rPr lang="en-US" sz="1300" dirty="0"/>
                        <a:t> 2012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Google</a:t>
                      </a:r>
                      <a:r>
                        <a:rPr lang="en-US" sz="1300" dirty="0"/>
                        <a:t>, Maggio 2017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2345914"/>
                  </a:ext>
                </a:extLst>
              </a:tr>
              <a:tr h="34775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effectLst/>
                        </a:rPr>
                        <a:t>Linguaggio</a:t>
                      </a:r>
                      <a:endParaRPr lang="it-IT" sz="1500" b="1" i="1" dirty="0">
                        <a:effectLst/>
                      </a:endParaRP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C#, XAML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Dart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775739"/>
                  </a:ext>
                </a:extLst>
              </a:tr>
              <a:tr h="347755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effectLst/>
                        </a:rPr>
                        <a:t>Open</a:t>
                      </a:r>
                      <a:r>
                        <a:rPr lang="en-US" sz="1500" b="1" dirty="0">
                          <a:effectLst/>
                        </a:rPr>
                        <a:t>-Source</a:t>
                      </a:r>
                      <a:endParaRPr lang="it-IT" sz="1500" b="1" i="1" dirty="0">
                        <a:effectLst/>
                      </a:endParaRP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8312093"/>
                  </a:ext>
                </a:extLst>
              </a:tr>
              <a:tr h="5006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/>
                        </a:rPr>
                        <a:t>Prezzo</a:t>
                      </a:r>
                      <a:endParaRPr lang="it-IT" sz="1500" b="1" i="1" dirty="0">
                        <a:effectLst/>
                      </a:endParaRP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Gratuito, ma licenza VS 2019 va da 499$</a:t>
                      </a:r>
                      <a:r>
                        <a:rPr lang="en-US" sz="1300" dirty="0"/>
                        <a:t>-</a:t>
                      </a:r>
                      <a:r>
                        <a:rPr lang="it-IT" sz="1300" dirty="0"/>
                        <a:t>2999$</a:t>
                      </a: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Free-for-all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1058080"/>
                  </a:ext>
                </a:extLst>
              </a:tr>
              <a:tr h="700871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/>
                        </a:rPr>
                        <a:t>User Interface</a:t>
                      </a:r>
                      <a:endParaRPr lang="it-IT" sz="1500" b="1" i="1" dirty="0">
                        <a:effectLst/>
                      </a:endParaRP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Componenti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Nativi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i="1" dirty="0"/>
                        <a:t>Widget-Tree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componenti</a:t>
                      </a:r>
                      <a:r>
                        <a:rPr lang="en-US" sz="1300" dirty="0"/>
                        <a:t> built-in </a:t>
                      </a:r>
                      <a:r>
                        <a:rPr lang="en-US" sz="1300" dirty="0" err="1"/>
                        <a:t>personalizzabili</a:t>
                      </a:r>
                      <a:endParaRPr lang="it-IT" sz="1300" i="1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363360"/>
                  </a:ext>
                </a:extLst>
              </a:tr>
              <a:tr h="34775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/>
                        </a:rPr>
                        <a:t>60+ FPS</a:t>
                      </a:r>
                      <a:endParaRPr lang="it-IT" sz="1500" b="1" i="1" dirty="0">
                        <a:effectLst/>
                      </a:endParaRP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2132185"/>
                  </a:ext>
                </a:extLst>
              </a:tr>
              <a:tr h="347755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err="1">
                          <a:effectLst/>
                        </a:rPr>
                        <a:t>Dimensione</a:t>
                      </a:r>
                      <a:r>
                        <a:rPr lang="en-US" sz="1500" b="1" i="0" dirty="0">
                          <a:effectLst/>
                        </a:rPr>
                        <a:t> App</a:t>
                      </a:r>
                      <a:endParaRPr lang="it-IT" sz="1500" b="1" i="0" dirty="0">
                        <a:effectLst/>
                      </a:endParaRP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Pi</a:t>
                      </a:r>
                      <a:r>
                        <a:rPr lang="it-IT" sz="1300" dirty="0"/>
                        <a:t>ù</a:t>
                      </a:r>
                      <a:r>
                        <a:rPr lang="en-US" sz="1300" dirty="0"/>
                        <a:t> pesante </a:t>
                      </a:r>
                      <a:r>
                        <a:rPr lang="en-US" sz="1300" dirty="0" err="1"/>
                        <a:t>delle</a:t>
                      </a:r>
                      <a:r>
                        <a:rPr lang="en-US" sz="1300" dirty="0"/>
                        <a:t> app native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Pi</a:t>
                      </a:r>
                      <a:r>
                        <a:rPr lang="it-IT" sz="1300" dirty="0"/>
                        <a:t>ù</a:t>
                      </a:r>
                      <a:r>
                        <a:rPr lang="en-US" sz="1300" dirty="0"/>
                        <a:t> pesante di Xamarin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30667444"/>
                  </a:ext>
                </a:extLst>
              </a:tr>
              <a:tr h="50062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/>
                        </a:rPr>
                        <a:t>Community</a:t>
                      </a:r>
                      <a:endParaRPr lang="it-IT" sz="1500" b="1" i="1" dirty="0">
                        <a:effectLst/>
                      </a:endParaRP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Larga</a:t>
                      </a:r>
                      <a:r>
                        <a:rPr lang="en-US" sz="1300" dirty="0"/>
                        <a:t> e </a:t>
                      </a:r>
                      <a:r>
                        <a:rPr lang="en-US" sz="1300" dirty="0" err="1"/>
                        <a:t>consolidata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Relativamente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giovane</a:t>
                      </a:r>
                      <a:r>
                        <a:rPr lang="en-US" sz="1300" dirty="0"/>
                        <a:t> ma in </a:t>
                      </a:r>
                      <a:r>
                        <a:rPr lang="en-US" sz="1300" dirty="0" err="1"/>
                        <a:t>grande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crescita</a:t>
                      </a:r>
                      <a:endParaRPr lang="it-IT" sz="1300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385336"/>
                  </a:ext>
                </a:extLst>
              </a:tr>
              <a:tr h="90112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effectLst/>
                        </a:rPr>
                        <a:t>Piattaforme</a:t>
                      </a:r>
                      <a:r>
                        <a:rPr lang="en-US" sz="1500" b="1" dirty="0">
                          <a:effectLst/>
                        </a:rPr>
                        <a:t> </a:t>
                      </a:r>
                      <a:r>
                        <a:rPr lang="en-US" sz="1500" b="1" dirty="0" err="1">
                          <a:effectLst/>
                        </a:rPr>
                        <a:t>Supportate</a:t>
                      </a:r>
                      <a:endParaRPr lang="it-IT" sz="1500" b="1" i="1" dirty="0">
                        <a:effectLst/>
                      </a:endParaRPr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i="1" kern="1200" dirty="0">
                          <a:solidFill>
                            <a:schemeClr val="dk1"/>
                          </a:solidFill>
                          <a:effectLst/>
                        </a:rPr>
                        <a:t>iOS, Android,</a:t>
                      </a:r>
                      <a:br>
                        <a:rPr lang="it-IT" sz="1300" i="1" dirty="0"/>
                      </a:br>
                      <a:r>
                        <a:rPr lang="it-IT" sz="1300" i="1" kern="1200" dirty="0">
                          <a:solidFill>
                            <a:schemeClr val="dk1"/>
                          </a:solidFill>
                          <a:effectLst/>
                        </a:rPr>
                        <a:t>MacOS, Android-</a:t>
                      </a:r>
                      <a:br>
                        <a:rPr lang="it-IT" sz="1300" i="1" dirty="0"/>
                      </a:br>
                      <a:r>
                        <a:rPr lang="it-IT" sz="1300" i="1" kern="1200" dirty="0" err="1">
                          <a:solidFill>
                            <a:schemeClr val="dk1"/>
                          </a:solidFill>
                          <a:effectLst/>
                        </a:rPr>
                        <a:t>Wear</a:t>
                      </a:r>
                      <a:r>
                        <a:rPr lang="it-IT" sz="1300" i="1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it-IT" sz="1300" i="1" kern="1200" dirty="0" err="1">
                          <a:solidFill>
                            <a:schemeClr val="dk1"/>
                          </a:solidFill>
                          <a:effectLst/>
                        </a:rPr>
                        <a:t>AndroidTv</a:t>
                      </a:r>
                      <a:r>
                        <a:rPr lang="it-IT" sz="1300" i="1" kern="1200" dirty="0">
                          <a:solidFill>
                            <a:schemeClr val="dk1"/>
                          </a:solidFill>
                          <a:effectLst/>
                        </a:rPr>
                        <a:t>,</a:t>
                      </a:r>
                      <a:br>
                        <a:rPr lang="it-IT" sz="1300" i="1" dirty="0"/>
                      </a:br>
                      <a:r>
                        <a:rPr lang="it-IT" sz="1300" i="1" kern="1200" dirty="0" err="1">
                          <a:solidFill>
                            <a:schemeClr val="dk1"/>
                          </a:solidFill>
                          <a:effectLst/>
                        </a:rPr>
                        <a:t>WatchOS</a:t>
                      </a:r>
                      <a:r>
                        <a:rPr lang="it-IT" sz="1300" i="1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it-IT" sz="1300" i="1" kern="1200" dirty="0" err="1">
                          <a:solidFill>
                            <a:schemeClr val="dk1"/>
                          </a:solidFill>
                          <a:effectLst/>
                        </a:rPr>
                        <a:t>TvOS</a:t>
                      </a:r>
                      <a:endParaRPr lang="it-IT" sz="1300" i="1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i="1" kern="1200" dirty="0">
                          <a:solidFill>
                            <a:schemeClr val="dk1"/>
                          </a:solidFill>
                          <a:effectLst/>
                        </a:rPr>
                        <a:t>iOS, Android, Linux,</a:t>
                      </a:r>
                      <a:br>
                        <a:rPr lang="pt-BR" sz="1300" i="1" dirty="0"/>
                      </a:br>
                      <a:r>
                        <a:rPr lang="pt-BR" sz="1300" i="1" kern="1200" dirty="0">
                          <a:solidFill>
                            <a:schemeClr val="dk1"/>
                          </a:solidFill>
                          <a:effectLst/>
                        </a:rPr>
                        <a:t>MacOS e WebApp</a:t>
                      </a:r>
                      <a:endParaRPr lang="it-IT" sz="1300" i="1" dirty="0"/>
                    </a:p>
                  </a:txBody>
                  <a:tcPr marL="100124" marR="100124" marT="50062" marB="500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3166736"/>
                  </a:ext>
                </a:extLst>
              </a:tr>
            </a:tbl>
          </a:graphicData>
        </a:graphic>
      </p:graphicFrame>
      <p:pic>
        <p:nvPicPr>
          <p:cNvPr id="4" name="Elemento grafico 3" descr="Badge Tick1 con riempimento a tinta unita">
            <a:extLst>
              <a:ext uri="{FF2B5EF4-FFF2-40B4-BE49-F238E27FC236}">
                <a16:creationId xmlns:a16="http://schemas.microsoft.com/office/drawing/2014/main" id="{FAA004AF-5614-497F-B89F-7D90E4737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1900" y="2188951"/>
            <a:ext cx="338666" cy="338666"/>
          </a:xfrm>
          <a:prstGeom prst="rect">
            <a:avLst/>
          </a:prstGeom>
        </p:spPr>
      </p:pic>
      <p:pic>
        <p:nvPicPr>
          <p:cNvPr id="9" name="Elemento grafico 8" descr="Badge Tick1 con riempimento a tinta unita">
            <a:extLst>
              <a:ext uri="{FF2B5EF4-FFF2-40B4-BE49-F238E27FC236}">
                <a16:creationId xmlns:a16="http://schemas.microsoft.com/office/drawing/2014/main" id="{ABC47696-353B-4521-9158-8367CD806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7755" y="2188951"/>
            <a:ext cx="338666" cy="338666"/>
          </a:xfrm>
          <a:prstGeom prst="rect">
            <a:avLst/>
          </a:prstGeom>
        </p:spPr>
      </p:pic>
      <p:pic>
        <p:nvPicPr>
          <p:cNvPr id="10" name="Elemento grafico 9" descr="Badge Tick1 con riempimento a tinta unita">
            <a:extLst>
              <a:ext uri="{FF2B5EF4-FFF2-40B4-BE49-F238E27FC236}">
                <a16:creationId xmlns:a16="http://schemas.microsoft.com/office/drawing/2014/main" id="{AB9320D1-39B6-4C4A-BE6E-6E127E40D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1900" y="3754499"/>
            <a:ext cx="338666" cy="338666"/>
          </a:xfrm>
          <a:prstGeom prst="rect">
            <a:avLst/>
          </a:prstGeom>
        </p:spPr>
      </p:pic>
      <p:pic>
        <p:nvPicPr>
          <p:cNvPr id="11" name="Elemento grafico 10" descr="Badge Tick1 con riempimento a tinta unita">
            <a:extLst>
              <a:ext uri="{FF2B5EF4-FFF2-40B4-BE49-F238E27FC236}">
                <a16:creationId xmlns:a16="http://schemas.microsoft.com/office/drawing/2014/main" id="{9DC085BD-8C6F-40B6-8D97-0C3874586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7755" y="3754499"/>
            <a:ext cx="338666" cy="33866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FC6B5FE-C290-44D3-94C6-026D4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r="1526"/>
          <a:stretch/>
        </p:blipFill>
        <p:spPr>
          <a:xfrm>
            <a:off x="6817681" y="3469718"/>
            <a:ext cx="4618020" cy="2894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E7F0EBF-5055-4DFB-9961-C23B05861173}"/>
              </a:ext>
            </a:extLst>
          </p:cNvPr>
          <p:cNvSpPr txBox="1"/>
          <p:nvPr/>
        </p:nvSpPr>
        <p:spPr>
          <a:xfrm>
            <a:off x="6570571" y="6396700"/>
            <a:ext cx="5112240" cy="40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/>
              </a:rPr>
              <a:t>Performance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D6789F-6323-497C-8AA3-F1CFEE2C3201}"/>
              </a:ext>
            </a:extLst>
          </p:cNvPr>
          <p:cNvSpPr txBox="1"/>
          <p:nvPr/>
        </p:nvSpPr>
        <p:spPr>
          <a:xfrm>
            <a:off x="509189" y="519080"/>
            <a:ext cx="52693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Caratteristiche</a:t>
            </a:r>
            <a:endParaRPr lang="it-IT" sz="2000" dirty="0">
              <a:solidFill>
                <a:schemeClr val="bg1"/>
              </a:solidFill>
            </a:endParaRPr>
          </a:p>
        </p:txBody>
      </p:sp>
      <p:graphicFrame>
        <p:nvGraphicFramePr>
          <p:cNvPr id="17" name="Tabella 2">
            <a:extLst>
              <a:ext uri="{FF2B5EF4-FFF2-40B4-BE49-F238E27FC236}">
                <a16:creationId xmlns:a16="http://schemas.microsoft.com/office/drawing/2014/main" id="{64322E66-84BA-4549-A128-A915AFB8C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54181"/>
              </p:ext>
            </p:extLst>
          </p:nvPr>
        </p:nvGraphicFramePr>
        <p:xfrm>
          <a:off x="6570570" y="950212"/>
          <a:ext cx="5093982" cy="228358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00062">
                  <a:extLst>
                    <a:ext uri="{9D8B030D-6E8A-4147-A177-3AD203B41FA5}">
                      <a16:colId xmlns:a16="http://schemas.microsoft.com/office/drawing/2014/main" val="3859917038"/>
                    </a:ext>
                  </a:extLst>
                </a:gridCol>
                <a:gridCol w="1764478">
                  <a:extLst>
                    <a:ext uri="{9D8B030D-6E8A-4147-A177-3AD203B41FA5}">
                      <a16:colId xmlns:a16="http://schemas.microsoft.com/office/drawing/2014/main" val="308939171"/>
                    </a:ext>
                  </a:extLst>
                </a:gridCol>
                <a:gridCol w="1829442">
                  <a:extLst>
                    <a:ext uri="{9D8B030D-6E8A-4147-A177-3AD203B41FA5}">
                      <a16:colId xmlns:a16="http://schemas.microsoft.com/office/drawing/2014/main" val="2373995722"/>
                    </a:ext>
                  </a:extLst>
                </a:gridCol>
              </a:tblGrid>
              <a:tr h="342398"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B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Xamarin</a:t>
                      </a:r>
                      <a:endParaRPr lang="it-IT" sz="1800" dirty="0"/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B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Flutter</a:t>
                      </a:r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B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70764"/>
                  </a:ext>
                </a:extLst>
              </a:tr>
              <a:tr h="42331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effectLst/>
                        </a:rPr>
                        <a:t>Installazione</a:t>
                      </a:r>
                      <a:endParaRPr lang="it-IT" sz="1400" b="1" i="1" dirty="0">
                        <a:effectLst/>
                      </a:endParaRPr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/>
                        <a:t>Richiede</a:t>
                      </a:r>
                      <a:r>
                        <a:rPr lang="en-US" sz="1200" b="0" dirty="0"/>
                        <a:t> Visual Studio 2019</a:t>
                      </a:r>
                      <a:endParaRPr lang="it-IT" sz="1200" b="0" dirty="0"/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Semplice e </a:t>
                      </a:r>
                      <a:r>
                        <a:rPr lang="en-US" sz="1200" b="0" dirty="0" err="1"/>
                        <a:t>leggera</a:t>
                      </a:r>
                      <a:endParaRPr lang="it-IT" sz="1200" b="0" dirty="0"/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2345914"/>
                  </a:ext>
                </a:extLst>
              </a:tr>
              <a:tr h="6708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effectLst/>
                        </a:rPr>
                        <a:t>Curva</a:t>
                      </a:r>
                      <a:r>
                        <a:rPr lang="en-US" sz="1400" b="1" dirty="0">
                          <a:effectLst/>
                        </a:rPr>
                        <a:t> di </a:t>
                      </a:r>
                      <a:r>
                        <a:rPr lang="en-US" sz="1400" b="1" dirty="0" err="1">
                          <a:effectLst/>
                        </a:rPr>
                        <a:t>Apprendimento</a:t>
                      </a:r>
                      <a:endParaRPr lang="it-IT" sz="1400" b="1" i="1" dirty="0">
                        <a:effectLst/>
                      </a:endParaRPr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Costante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lineare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nel</a:t>
                      </a:r>
                      <a:r>
                        <a:rPr lang="en-US" sz="1200" dirty="0"/>
                        <a:t> tempo</a:t>
                      </a:r>
                      <a:endParaRPr lang="it-IT" sz="1200" dirty="0"/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Inizialmente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ripida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appiattisce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all’aumentare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delle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conoscenze</a:t>
                      </a:r>
                      <a:endParaRPr lang="it-IT" sz="1200" dirty="0"/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775739"/>
                  </a:ext>
                </a:extLst>
              </a:tr>
              <a:tr h="2940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effectLst/>
                        </a:rPr>
                        <a:t>Produttività</a:t>
                      </a:r>
                      <a:endParaRPr lang="it-IT" sz="1400" b="1" i="1" dirty="0">
                        <a:effectLst/>
                      </a:endParaRPr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/>
                        <a:t>Hot</a:t>
                      </a:r>
                      <a:r>
                        <a:rPr lang="en-US" sz="1200" i="1" dirty="0"/>
                        <a:t>-r</a:t>
                      </a:r>
                      <a:r>
                        <a:rPr lang="it-IT" sz="1200" i="1" dirty="0" err="1"/>
                        <a:t>eload</a:t>
                      </a:r>
                      <a:r>
                        <a:rPr lang="it-IT" sz="1200" i="1" dirty="0"/>
                        <a:t> </a:t>
                      </a:r>
                      <a:r>
                        <a:rPr lang="it-IT" sz="1200" i="0" dirty="0"/>
                        <a:t>parziale</a:t>
                      </a:r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/>
                        <a:t>Hot-</a:t>
                      </a:r>
                      <a:r>
                        <a:rPr lang="it-IT" sz="1200" i="1" dirty="0" err="1"/>
                        <a:t>reload</a:t>
                      </a:r>
                      <a:r>
                        <a:rPr lang="it-IT" sz="1200" i="1" dirty="0"/>
                        <a:t> </a:t>
                      </a:r>
                      <a:r>
                        <a:rPr lang="it-IT" sz="1200" i="0" dirty="0"/>
                        <a:t>completo</a:t>
                      </a:r>
                      <a:endParaRPr lang="it-IT" sz="1200" dirty="0"/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8312093"/>
                  </a:ext>
                </a:extLst>
              </a:tr>
              <a:tr h="4819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effectLst/>
                        </a:rPr>
                        <a:t>Documentazione</a:t>
                      </a:r>
                      <a:endParaRPr lang="en-US" sz="1400" b="1" i="1" dirty="0">
                        <a:effectLst/>
                      </a:endParaRPr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Ampia e completa</a:t>
                      </a:r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Ampia, ben strutturata e interattiva</a:t>
                      </a:r>
                    </a:p>
                  </a:txBody>
                  <a:tcPr marL="92451" marR="92451" marT="46225" marB="462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6418605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F10C305-2D6B-4B05-AB10-325990C76C17}"/>
              </a:ext>
            </a:extLst>
          </p:cNvPr>
          <p:cNvSpPr txBox="1"/>
          <p:nvPr/>
        </p:nvSpPr>
        <p:spPr>
          <a:xfrm>
            <a:off x="6482905" y="550103"/>
            <a:ext cx="52693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Developer Experience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BB9F2C-ABC8-4613-8B12-DF8DD55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876583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INDICE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49E852-94B0-4A90-91E2-142948246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813025"/>
              </p:ext>
            </p:extLst>
          </p:nvPr>
        </p:nvGraphicFramePr>
        <p:xfrm>
          <a:off x="3140364" y="5388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864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>
            <a:extLst>
              <a:ext uri="{FF2B5EF4-FFF2-40B4-BE49-F238E27FC236}">
                <a16:creationId xmlns:a16="http://schemas.microsoft.com/office/drawing/2014/main" id="{A9DAF070-7C18-4625-8B5A-BD04FAE46496}"/>
              </a:ext>
            </a:extLst>
          </p:cNvPr>
          <p:cNvSpPr/>
          <p:nvPr/>
        </p:nvSpPr>
        <p:spPr>
          <a:xfrm>
            <a:off x="3572658" y="3722771"/>
            <a:ext cx="871124" cy="871124"/>
          </a:xfrm>
          <a:prstGeom prst="ellipse">
            <a:avLst/>
          </a:prstGeom>
          <a:gradFill>
            <a:gsLst>
              <a:gs pos="0">
                <a:srgbClr val="3CA4DC"/>
              </a:gs>
              <a:gs pos="100000">
                <a:srgbClr val="1976B5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D170BDD5-3ACA-48AB-BB6C-F6F77050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56" y="1803400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 b="1" dirty="0" err="1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Conclusione</a:t>
            </a:r>
            <a:endParaRPr lang="en-US" sz="1800" b="1" dirty="0">
              <a:ln w="12700" cmpd="sng">
                <a:noFill/>
                <a:prstDash val="solid"/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FF5815F-6972-4BBF-AD7F-383F01EB0111}"/>
              </a:ext>
            </a:extLst>
          </p:cNvPr>
          <p:cNvCxnSpPr>
            <a:cxnSpLocks/>
          </p:cNvCxnSpPr>
          <p:nvPr/>
        </p:nvCxnSpPr>
        <p:spPr>
          <a:xfrm>
            <a:off x="7459651" y="1335445"/>
            <a:ext cx="0" cy="51584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0A2A8C96-3D94-4B5B-BD9A-824E6987F1ED}"/>
              </a:ext>
            </a:extLst>
          </p:cNvPr>
          <p:cNvSpPr/>
          <p:nvPr/>
        </p:nvSpPr>
        <p:spPr>
          <a:xfrm>
            <a:off x="3578851" y="1499543"/>
            <a:ext cx="871124" cy="87112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3EC102C-7BB5-4B5B-86A8-79900C1D5B1A}"/>
              </a:ext>
            </a:extLst>
          </p:cNvPr>
          <p:cNvSpPr/>
          <p:nvPr/>
        </p:nvSpPr>
        <p:spPr>
          <a:xfrm>
            <a:off x="3578851" y="2634076"/>
            <a:ext cx="871124" cy="87112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4C5DD58-5122-4C74-930D-4BE37DCA2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16400" r="15450" b="14091"/>
          <a:stretch/>
        </p:blipFill>
        <p:spPr>
          <a:xfrm>
            <a:off x="3891624" y="2895857"/>
            <a:ext cx="264240" cy="2758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Elemento grafico 11" descr="Ricerca contorno">
            <a:extLst>
              <a:ext uri="{FF2B5EF4-FFF2-40B4-BE49-F238E27FC236}">
                <a16:creationId xmlns:a16="http://schemas.microsoft.com/office/drawing/2014/main" id="{4CFF822E-7C8C-41A8-AB30-DB1F9EC20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4782" y="3814895"/>
            <a:ext cx="686875" cy="68687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F8B93F-FB8C-4147-8B4D-FA1873B6A07C}"/>
              </a:ext>
            </a:extLst>
          </p:cNvPr>
          <p:cNvSpPr txBox="1"/>
          <p:nvPr/>
        </p:nvSpPr>
        <p:spPr>
          <a:xfrm>
            <a:off x="4482951" y="1781216"/>
            <a:ext cx="26503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Sviluppo</a:t>
            </a:r>
            <a:r>
              <a:rPr lang="en-US" sz="1400" b="1" dirty="0"/>
              <a:t> MyTriageApp in </a:t>
            </a:r>
            <a:r>
              <a:rPr lang="en-US" sz="1400" b="1" i="1" dirty="0"/>
              <a:t>Flutter</a:t>
            </a:r>
            <a:endParaRPr lang="it-IT" sz="1400" i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0E62EDD-38A3-4025-9EE8-34613F549BA4}"/>
              </a:ext>
            </a:extLst>
          </p:cNvPr>
          <p:cNvSpPr txBox="1"/>
          <p:nvPr/>
        </p:nvSpPr>
        <p:spPr>
          <a:xfrm>
            <a:off x="4470103" y="2915749"/>
            <a:ext cx="275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Sviluppo</a:t>
            </a:r>
            <a:r>
              <a:rPr lang="en-US" sz="1400" b="1" dirty="0"/>
              <a:t> MyTriageApp in </a:t>
            </a:r>
            <a:r>
              <a:rPr lang="en-US" sz="1400" b="1" i="1" dirty="0"/>
              <a:t>Xamarin</a:t>
            </a:r>
            <a:endParaRPr lang="it-IT" sz="1400" i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6F13845-F936-4B61-B5FD-134C836A4421}"/>
              </a:ext>
            </a:extLst>
          </p:cNvPr>
          <p:cNvSpPr txBox="1"/>
          <p:nvPr/>
        </p:nvSpPr>
        <p:spPr>
          <a:xfrm>
            <a:off x="4482951" y="3914689"/>
            <a:ext cx="275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Analisi</a:t>
            </a:r>
            <a:r>
              <a:rPr lang="en-US" sz="1400" b="1" dirty="0"/>
              <a:t> </a:t>
            </a:r>
            <a:r>
              <a:rPr lang="en-US" sz="1400" b="1" dirty="0" err="1"/>
              <a:t>delle</a:t>
            </a:r>
            <a:r>
              <a:rPr lang="en-US" sz="1400" b="1" dirty="0"/>
              <a:t> performance  </a:t>
            </a:r>
            <a:endParaRPr lang="it-IT" sz="1400" i="1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4AFD94E-BC07-4A86-8B76-F03056761DC1}"/>
              </a:ext>
            </a:extLst>
          </p:cNvPr>
          <p:cNvSpPr/>
          <p:nvPr/>
        </p:nvSpPr>
        <p:spPr>
          <a:xfrm>
            <a:off x="3572657" y="4804727"/>
            <a:ext cx="871124" cy="871124"/>
          </a:xfrm>
          <a:prstGeom prst="ellipse">
            <a:avLst/>
          </a:prstGeom>
          <a:gradFill>
            <a:gsLst>
              <a:gs pos="0">
                <a:srgbClr val="3CA4DC"/>
              </a:gs>
              <a:gs pos="100000">
                <a:srgbClr val="1976B5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581051FA-44A0-4DF1-9CC7-7FFFFD50D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5" t="31326" r="42658" b="41672"/>
          <a:stretch/>
        </p:blipFill>
        <p:spPr>
          <a:xfrm>
            <a:off x="3668840" y="5123928"/>
            <a:ext cx="232542" cy="232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9286FF2-9170-4A11-A775-F7021762E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t="16986" r="17407" b="19796"/>
          <a:stretch/>
        </p:blipFill>
        <p:spPr>
          <a:xfrm>
            <a:off x="4146533" y="5135944"/>
            <a:ext cx="237321" cy="232721"/>
          </a:xfrm>
          <a:prstGeom prst="roundRect">
            <a:avLst>
              <a:gd name="adj" fmla="val 279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5BE56E8-0FB8-4649-B3F6-93257EC8E985}"/>
              </a:ext>
            </a:extLst>
          </p:cNvPr>
          <p:cNvSpPr txBox="1"/>
          <p:nvPr/>
        </p:nvSpPr>
        <p:spPr>
          <a:xfrm>
            <a:off x="3830418" y="5092694"/>
            <a:ext cx="355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4FD0376-3265-4710-B0BD-7EBDF02285CF}"/>
              </a:ext>
            </a:extLst>
          </p:cNvPr>
          <p:cNvSpPr txBox="1"/>
          <p:nvPr/>
        </p:nvSpPr>
        <p:spPr>
          <a:xfrm>
            <a:off x="4470103" y="5085503"/>
            <a:ext cx="2756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Confronto</a:t>
            </a:r>
            <a:r>
              <a:rPr lang="en-US" sz="1400" b="1" dirty="0"/>
              <a:t> </a:t>
            </a:r>
            <a:r>
              <a:rPr lang="en-US" sz="1400" b="1" dirty="0" err="1"/>
              <a:t>dei</a:t>
            </a:r>
            <a:r>
              <a:rPr lang="en-US" sz="1400" b="1" dirty="0"/>
              <a:t> framework</a:t>
            </a:r>
            <a:endParaRPr lang="it-IT" sz="1400" i="1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1D7B3D7-4453-401D-AD21-BE98F0F6D794}"/>
              </a:ext>
            </a:extLst>
          </p:cNvPr>
          <p:cNvSpPr/>
          <p:nvPr/>
        </p:nvSpPr>
        <p:spPr>
          <a:xfrm>
            <a:off x="7680209" y="1367838"/>
            <a:ext cx="871124" cy="871124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C1738DE-4009-4975-AE7B-E684F080B395}"/>
              </a:ext>
            </a:extLst>
          </p:cNvPr>
          <p:cNvSpPr txBox="1"/>
          <p:nvPr/>
        </p:nvSpPr>
        <p:spPr>
          <a:xfrm>
            <a:off x="4499972" y="1785435"/>
            <a:ext cx="2650363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Sviluppo</a:t>
            </a:r>
            <a:r>
              <a:rPr lang="en-US" sz="1400" b="1" dirty="0"/>
              <a:t> MyTriageApp in </a:t>
            </a:r>
            <a:r>
              <a:rPr lang="en-US" sz="1400" b="1" i="1" dirty="0"/>
              <a:t>Flutter</a:t>
            </a:r>
            <a:endParaRPr lang="it-IT" sz="1400" i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2B149EE-70D5-4352-8234-1BD759CDE113}"/>
              </a:ext>
            </a:extLst>
          </p:cNvPr>
          <p:cNvSpPr txBox="1"/>
          <p:nvPr/>
        </p:nvSpPr>
        <p:spPr>
          <a:xfrm>
            <a:off x="4499972" y="2942704"/>
            <a:ext cx="275605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Sviluppo</a:t>
            </a:r>
            <a:r>
              <a:rPr lang="en-US" sz="1400" b="1" dirty="0"/>
              <a:t> MyTriageApp in </a:t>
            </a:r>
            <a:r>
              <a:rPr lang="en-US" sz="1400" b="1" i="1" dirty="0"/>
              <a:t>Xamarin</a:t>
            </a:r>
            <a:endParaRPr lang="it-IT" sz="1400" i="1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D0F0388-E0DC-49FB-A9CE-71DA43FF07E9}"/>
              </a:ext>
            </a:extLst>
          </p:cNvPr>
          <p:cNvSpPr txBox="1"/>
          <p:nvPr/>
        </p:nvSpPr>
        <p:spPr>
          <a:xfrm>
            <a:off x="4512820" y="3941644"/>
            <a:ext cx="275605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Analisi</a:t>
            </a:r>
            <a:r>
              <a:rPr lang="en-US" sz="1400" b="1" dirty="0"/>
              <a:t> </a:t>
            </a:r>
            <a:r>
              <a:rPr lang="en-US" sz="1400" b="1" dirty="0" err="1"/>
              <a:t>delle</a:t>
            </a:r>
            <a:r>
              <a:rPr lang="en-US" sz="1400" b="1" dirty="0"/>
              <a:t> performance  </a:t>
            </a:r>
            <a:endParaRPr lang="it-IT" sz="1400" i="1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76B3AB1-48A0-424E-8AFF-948950D33D43}"/>
              </a:ext>
            </a:extLst>
          </p:cNvPr>
          <p:cNvSpPr txBox="1"/>
          <p:nvPr/>
        </p:nvSpPr>
        <p:spPr>
          <a:xfrm>
            <a:off x="4499972" y="5112458"/>
            <a:ext cx="275605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Confronto</a:t>
            </a:r>
            <a:r>
              <a:rPr lang="en-US" sz="1400" b="1" dirty="0"/>
              <a:t> </a:t>
            </a:r>
            <a:r>
              <a:rPr lang="en-US" sz="1400" b="1" dirty="0" err="1"/>
              <a:t>dei</a:t>
            </a:r>
            <a:r>
              <a:rPr lang="en-US" sz="1400" b="1" dirty="0"/>
              <a:t> framework</a:t>
            </a:r>
            <a:endParaRPr lang="it-IT" sz="1400" i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41E20FE-AE24-4821-A2E7-962082EE19DD}"/>
              </a:ext>
            </a:extLst>
          </p:cNvPr>
          <p:cNvSpPr txBox="1"/>
          <p:nvPr/>
        </p:nvSpPr>
        <p:spPr>
          <a:xfrm>
            <a:off x="8719284" y="1649511"/>
            <a:ext cx="2650363" cy="307777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Integrazione</a:t>
            </a:r>
            <a:r>
              <a:rPr lang="en-US" sz="1400" b="1" dirty="0"/>
              <a:t> </a:t>
            </a:r>
            <a:r>
              <a:rPr lang="en-US" sz="1400" b="1" i="1" dirty="0"/>
              <a:t>Green-Pass</a:t>
            </a:r>
            <a:endParaRPr lang="it-IT" sz="1400" i="1" dirty="0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C8EC35FE-D824-46E3-B1B6-439472FEE1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6453" r="8474" b="587"/>
          <a:stretch/>
        </p:blipFill>
        <p:spPr>
          <a:xfrm>
            <a:off x="7772666" y="1467540"/>
            <a:ext cx="686210" cy="69037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Ovale 39">
            <a:extLst>
              <a:ext uri="{FF2B5EF4-FFF2-40B4-BE49-F238E27FC236}">
                <a16:creationId xmlns:a16="http://schemas.microsoft.com/office/drawing/2014/main" id="{1A8A97DA-8DE0-40ED-BBE2-D8A0E424EEFA}"/>
              </a:ext>
            </a:extLst>
          </p:cNvPr>
          <p:cNvSpPr/>
          <p:nvPr/>
        </p:nvSpPr>
        <p:spPr>
          <a:xfrm>
            <a:off x="7693150" y="2634075"/>
            <a:ext cx="871124" cy="871124"/>
          </a:xfrm>
          <a:prstGeom prst="ellipse">
            <a:avLst/>
          </a:prstGeom>
          <a:gradFill>
            <a:gsLst>
              <a:gs pos="0">
                <a:srgbClr val="6121FF"/>
              </a:gs>
              <a:gs pos="100000">
                <a:srgbClr val="5B29D9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879E260-63EB-444F-AC60-48B60915A171}"/>
              </a:ext>
            </a:extLst>
          </p:cNvPr>
          <p:cNvSpPr txBox="1"/>
          <p:nvPr/>
        </p:nvSpPr>
        <p:spPr>
          <a:xfrm>
            <a:off x="8732225" y="2915748"/>
            <a:ext cx="2650363" cy="307777"/>
          </a:xfrm>
          <a:prstGeom prst="rect">
            <a:avLst/>
          </a:prstGeom>
          <a:gradFill>
            <a:gsLst>
              <a:gs pos="0">
                <a:srgbClr val="5B29D9"/>
              </a:gs>
              <a:gs pos="100000">
                <a:srgbClr val="6121FF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/>
              <a:t>Nuovo </a:t>
            </a:r>
            <a:r>
              <a:rPr lang="en-US" sz="1400" b="1" dirty="0" err="1"/>
              <a:t>sviluppo</a:t>
            </a:r>
            <a:r>
              <a:rPr lang="en-US" sz="1400" b="1" dirty="0"/>
              <a:t> con .NET MAUI</a:t>
            </a:r>
            <a:endParaRPr lang="it-IT" sz="1400" i="1" dirty="0"/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15A0E5E1-459D-4992-B651-F4F48F0F1E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15421" r="54180" b="5327"/>
          <a:stretch/>
        </p:blipFill>
        <p:spPr>
          <a:xfrm>
            <a:off x="7796725" y="2724446"/>
            <a:ext cx="686210" cy="69037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9DFF97AF-8CC0-4327-A267-510467F287D8}"/>
              </a:ext>
            </a:extLst>
          </p:cNvPr>
          <p:cNvSpPr/>
          <p:nvPr/>
        </p:nvSpPr>
        <p:spPr>
          <a:xfrm>
            <a:off x="3572657" y="577832"/>
            <a:ext cx="3764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Obiettivi Raggiunti</a:t>
            </a:r>
            <a:endParaRPr lang="it-IT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E9FB0D21-E1A0-4052-829C-CB3E3321B4E6}"/>
              </a:ext>
            </a:extLst>
          </p:cNvPr>
          <p:cNvSpPr/>
          <p:nvPr/>
        </p:nvSpPr>
        <p:spPr>
          <a:xfrm>
            <a:off x="8202800" y="577832"/>
            <a:ext cx="2952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Sviluppi Futuri</a:t>
            </a:r>
            <a:endParaRPr lang="it-IT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78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59078589-6F58-4DA9-951B-09C57D0CDF95}"/>
              </a:ext>
            </a:extLst>
          </p:cNvPr>
          <p:cNvSpPr/>
          <p:nvPr/>
        </p:nvSpPr>
        <p:spPr>
          <a:xfrm>
            <a:off x="7518428" y="2130323"/>
            <a:ext cx="3413801" cy="3590661"/>
          </a:xfrm>
          <a:prstGeom prst="roundRect">
            <a:avLst/>
          </a:prstGeom>
          <a:gradFill>
            <a:gsLst>
              <a:gs pos="100000">
                <a:srgbClr val="0070C0"/>
              </a:gs>
              <a:gs pos="0">
                <a:srgbClr val="3AA2DB"/>
              </a:gs>
            </a:gsLst>
            <a:lin ang="4800000" scaled="0"/>
          </a:gradFill>
          <a:ln>
            <a:noFill/>
          </a:ln>
          <a:effectLst>
            <a:outerShdw blurRad="152400" dist="12700" dir="5400000" sx="90000" sy="-19000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587B649-1AD9-407E-BE3A-6FB64969AFE0}"/>
              </a:ext>
            </a:extLst>
          </p:cNvPr>
          <p:cNvSpPr/>
          <p:nvPr/>
        </p:nvSpPr>
        <p:spPr>
          <a:xfrm>
            <a:off x="3812933" y="2130324"/>
            <a:ext cx="3413801" cy="3590661"/>
          </a:xfrm>
          <a:prstGeom prst="roundRect">
            <a:avLst/>
          </a:prstGeom>
          <a:gradFill>
            <a:gsLst>
              <a:gs pos="100000">
                <a:srgbClr val="0070C0"/>
              </a:gs>
              <a:gs pos="0">
                <a:srgbClr val="3AA2DB"/>
              </a:gs>
            </a:gsLst>
            <a:lin ang="4800000" scaled="0"/>
          </a:gradFill>
          <a:ln>
            <a:noFill/>
          </a:ln>
          <a:effectLst>
            <a:outerShdw blurRad="152400" dist="12700" dir="5400000" sx="90000" sy="-19000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1" name="Ovale 90">
            <a:extLst>
              <a:ext uri="{FF2B5EF4-FFF2-40B4-BE49-F238E27FC236}">
                <a16:creationId xmlns:a16="http://schemas.microsoft.com/office/drawing/2014/main" id="{384C7895-7E27-4F77-B438-6A3FD8B78FB9}"/>
              </a:ext>
            </a:extLst>
          </p:cNvPr>
          <p:cNvSpPr/>
          <p:nvPr/>
        </p:nvSpPr>
        <p:spPr>
          <a:xfrm>
            <a:off x="4095701" y="2248375"/>
            <a:ext cx="1370949" cy="137596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BE3A146-A515-432E-B716-BFFD22405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40" y="3992755"/>
            <a:ext cx="937565" cy="1728231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097EEB5-55EB-4538-ABCF-BD899D0AFDD3}"/>
              </a:ext>
            </a:extLst>
          </p:cNvPr>
          <p:cNvSpPr txBox="1"/>
          <p:nvPr/>
        </p:nvSpPr>
        <p:spPr>
          <a:xfrm>
            <a:off x="4873526" y="1522277"/>
            <a:ext cx="123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ea typeface="Verdana" panose="020B0604030504040204" pitchFamily="34" charset="0"/>
              </a:rPr>
              <a:t>Nativo</a:t>
            </a:r>
            <a:endParaRPr lang="en-US" sz="2000" b="1" spc="50" dirty="0">
              <a:ln w="660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tx1"/>
                </a:outerShdw>
              </a:effectLst>
              <a:ea typeface="Verdana" panose="020B0604030504040204" pitchFamily="34" charset="0"/>
            </a:endParaRPr>
          </a:p>
        </p:txBody>
      </p:sp>
      <p:pic>
        <p:nvPicPr>
          <p:cNvPr id="70" name="Elemento grafico 69" descr="Utenti con riempimento a tinta unita">
            <a:extLst>
              <a:ext uri="{FF2B5EF4-FFF2-40B4-BE49-F238E27FC236}">
                <a16:creationId xmlns:a16="http://schemas.microsoft.com/office/drawing/2014/main" id="{C07E2971-1C1E-4150-9712-B9AE504FA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1238" y="2266746"/>
            <a:ext cx="1066944" cy="1066944"/>
          </a:xfrm>
          <a:prstGeom prst="rect">
            <a:avLst/>
          </a:prstGeom>
        </p:spPr>
      </p:pic>
      <p:pic>
        <p:nvPicPr>
          <p:cNvPr id="71" name="Elemento grafico 70" descr="Strumenti con riempimento a tinta unita">
            <a:extLst>
              <a:ext uri="{FF2B5EF4-FFF2-40B4-BE49-F238E27FC236}">
                <a16:creationId xmlns:a16="http://schemas.microsoft.com/office/drawing/2014/main" id="{08BE6DB2-7109-489E-A9F5-DF968E4C2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0019" y="2907440"/>
            <a:ext cx="413127" cy="413127"/>
          </a:xfrm>
          <a:prstGeom prst="rect">
            <a:avLst/>
          </a:prstGeom>
        </p:spPr>
      </p:pic>
      <p:pic>
        <p:nvPicPr>
          <p:cNvPr id="72" name="Elemento grafico 71" descr="Clessidra 60% con riempimento a tinta unita">
            <a:extLst>
              <a:ext uri="{FF2B5EF4-FFF2-40B4-BE49-F238E27FC236}">
                <a16:creationId xmlns:a16="http://schemas.microsoft.com/office/drawing/2014/main" id="{8218E009-8827-4F7E-87B8-282AA55058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34940" y="2987428"/>
            <a:ext cx="361101" cy="361101"/>
          </a:xfrm>
          <a:prstGeom prst="rect">
            <a:avLst/>
          </a:prstGeom>
        </p:spPr>
      </p:pic>
      <p:pic>
        <p:nvPicPr>
          <p:cNvPr id="73" name="Elemento grafico 72" descr="Monete con riempimento a tinta unita">
            <a:extLst>
              <a:ext uri="{FF2B5EF4-FFF2-40B4-BE49-F238E27FC236}">
                <a16:creationId xmlns:a16="http://schemas.microsoft.com/office/drawing/2014/main" id="{5EB3B29B-6B33-4150-9B7B-8DCB8D714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96139" y="3127605"/>
            <a:ext cx="412171" cy="412171"/>
          </a:xfrm>
          <a:prstGeom prst="rect">
            <a:avLst/>
          </a:prstGeom>
        </p:spPr>
      </p:pic>
      <p:sp>
        <p:nvSpPr>
          <p:cNvPr id="77" name="Freccia a destra 76">
            <a:extLst>
              <a:ext uri="{FF2B5EF4-FFF2-40B4-BE49-F238E27FC236}">
                <a16:creationId xmlns:a16="http://schemas.microsoft.com/office/drawing/2014/main" id="{F4782DCA-464C-4220-B188-23688CEDFEF1}"/>
              </a:ext>
            </a:extLst>
          </p:cNvPr>
          <p:cNvSpPr/>
          <p:nvPr/>
        </p:nvSpPr>
        <p:spPr>
          <a:xfrm rot="5400000">
            <a:off x="4538782" y="3486282"/>
            <a:ext cx="453013" cy="58816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8" name="Immagine 97">
            <a:extLst>
              <a:ext uri="{FF2B5EF4-FFF2-40B4-BE49-F238E27FC236}">
                <a16:creationId xmlns:a16="http://schemas.microsoft.com/office/drawing/2014/main" id="{1AC3D0D6-0FF0-45B2-A243-C698654EC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19" y="4567689"/>
            <a:ext cx="559827" cy="559827"/>
          </a:xfrm>
          <a:prstGeom prst="rect">
            <a:avLst/>
          </a:prstGeom>
        </p:spPr>
      </p:pic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BB9F2C-ABC8-4613-8B12-DF8DD55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876583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4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INTRODUZIONE</a:t>
            </a:r>
            <a:endParaRPr lang="en-US" sz="1800" b="1" dirty="0">
              <a:ln w="12700" cmpd="sng">
                <a:noFill/>
                <a:prstDash val="solid"/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8B7CBD09-5538-45AC-9963-300253226E0B}"/>
              </a:ext>
            </a:extLst>
          </p:cNvPr>
          <p:cNvSpPr/>
          <p:nvPr/>
        </p:nvSpPr>
        <p:spPr>
          <a:xfrm>
            <a:off x="5617143" y="2263214"/>
            <a:ext cx="1370949" cy="137596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4" name="Elemento grafico 103" descr="Utenti con riempimento a tinta unita">
            <a:extLst>
              <a:ext uri="{FF2B5EF4-FFF2-40B4-BE49-F238E27FC236}">
                <a16:creationId xmlns:a16="http://schemas.microsoft.com/office/drawing/2014/main" id="{63B23F93-2A10-4F87-9501-83784A345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2680" y="2281585"/>
            <a:ext cx="1066944" cy="1066944"/>
          </a:xfrm>
          <a:prstGeom prst="rect">
            <a:avLst/>
          </a:prstGeom>
        </p:spPr>
      </p:pic>
      <p:pic>
        <p:nvPicPr>
          <p:cNvPr id="105" name="Elemento grafico 104" descr="Strumenti con riempimento a tinta unita">
            <a:extLst>
              <a:ext uri="{FF2B5EF4-FFF2-40B4-BE49-F238E27FC236}">
                <a16:creationId xmlns:a16="http://schemas.microsoft.com/office/drawing/2014/main" id="{611FC1D7-0A21-45D6-A2BD-127A61573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1461" y="2922279"/>
            <a:ext cx="413127" cy="413127"/>
          </a:xfrm>
          <a:prstGeom prst="rect">
            <a:avLst/>
          </a:prstGeom>
        </p:spPr>
      </p:pic>
      <p:pic>
        <p:nvPicPr>
          <p:cNvPr id="106" name="Elemento grafico 105" descr="Clessidra 60% con riempimento a tinta unita">
            <a:extLst>
              <a:ext uri="{FF2B5EF4-FFF2-40B4-BE49-F238E27FC236}">
                <a16:creationId xmlns:a16="http://schemas.microsoft.com/office/drawing/2014/main" id="{47397FCD-37BB-4BED-B6A9-76F643EDA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6382" y="3002267"/>
            <a:ext cx="361101" cy="361101"/>
          </a:xfrm>
          <a:prstGeom prst="rect">
            <a:avLst/>
          </a:prstGeom>
        </p:spPr>
      </p:pic>
      <p:pic>
        <p:nvPicPr>
          <p:cNvPr id="108" name="Immagine 107">
            <a:extLst>
              <a:ext uri="{FF2B5EF4-FFF2-40B4-BE49-F238E27FC236}">
                <a16:creationId xmlns:a16="http://schemas.microsoft.com/office/drawing/2014/main" id="{78566973-3207-4773-8A3E-27B3BC433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8" y="3993885"/>
            <a:ext cx="937565" cy="1728231"/>
          </a:xfrm>
          <a:prstGeom prst="rect">
            <a:avLst/>
          </a:prstGeom>
        </p:spPr>
      </p:pic>
      <p:pic>
        <p:nvPicPr>
          <p:cNvPr id="107" name="Elemento grafico 106" descr="Monete con riempimento a tinta unita">
            <a:extLst>
              <a:ext uri="{FF2B5EF4-FFF2-40B4-BE49-F238E27FC236}">
                <a16:creationId xmlns:a16="http://schemas.microsoft.com/office/drawing/2014/main" id="{E14D7999-2E02-477E-8DC4-CEBAF9219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81" y="3142444"/>
            <a:ext cx="412171" cy="412171"/>
          </a:xfrm>
          <a:prstGeom prst="rect">
            <a:avLst/>
          </a:prstGeom>
        </p:spPr>
      </p:pic>
      <p:sp>
        <p:nvSpPr>
          <p:cNvPr id="110" name="Freccia a destra 109">
            <a:extLst>
              <a:ext uri="{FF2B5EF4-FFF2-40B4-BE49-F238E27FC236}">
                <a16:creationId xmlns:a16="http://schemas.microsoft.com/office/drawing/2014/main" id="{030795CA-29FE-46BD-8805-8131A1DA5D2B}"/>
              </a:ext>
            </a:extLst>
          </p:cNvPr>
          <p:cNvSpPr/>
          <p:nvPr/>
        </p:nvSpPr>
        <p:spPr>
          <a:xfrm rot="5400000">
            <a:off x="6097159" y="3489495"/>
            <a:ext cx="453013" cy="58816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6" name="Immagine 115">
            <a:extLst>
              <a:ext uri="{FF2B5EF4-FFF2-40B4-BE49-F238E27FC236}">
                <a16:creationId xmlns:a16="http://schemas.microsoft.com/office/drawing/2014/main" id="{9C5B7984-6E28-4590-B0EC-458B27816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3" y="4052452"/>
            <a:ext cx="937565" cy="1728231"/>
          </a:xfrm>
          <a:prstGeom prst="rect">
            <a:avLst/>
          </a:prstGeom>
        </p:spPr>
      </p:pic>
      <p:pic>
        <p:nvPicPr>
          <p:cNvPr id="118" name="Immagine 117">
            <a:extLst>
              <a:ext uri="{FF2B5EF4-FFF2-40B4-BE49-F238E27FC236}">
                <a16:creationId xmlns:a16="http://schemas.microsoft.com/office/drawing/2014/main" id="{9D1F07E8-9CCA-4D43-9725-963ABBCF5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22" y="4644641"/>
            <a:ext cx="559827" cy="559827"/>
          </a:xfrm>
          <a:prstGeom prst="rect">
            <a:avLst/>
          </a:prstGeom>
        </p:spPr>
      </p:pic>
      <p:pic>
        <p:nvPicPr>
          <p:cNvPr id="119" name="Immagine 118">
            <a:extLst>
              <a:ext uri="{FF2B5EF4-FFF2-40B4-BE49-F238E27FC236}">
                <a16:creationId xmlns:a16="http://schemas.microsoft.com/office/drawing/2014/main" id="{40ECCB9B-DA86-4BBD-8B9E-D6D03FE4A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20" y="4052452"/>
            <a:ext cx="937565" cy="1728231"/>
          </a:xfrm>
          <a:prstGeom prst="rect">
            <a:avLst/>
          </a:prstGeom>
        </p:spPr>
      </p:pic>
      <p:sp>
        <p:nvSpPr>
          <p:cNvPr id="120" name="Ovale 119">
            <a:extLst>
              <a:ext uri="{FF2B5EF4-FFF2-40B4-BE49-F238E27FC236}">
                <a16:creationId xmlns:a16="http://schemas.microsoft.com/office/drawing/2014/main" id="{13CCA658-D891-4002-97F2-ADE6A68821EA}"/>
              </a:ext>
            </a:extLst>
          </p:cNvPr>
          <p:cNvSpPr/>
          <p:nvPr/>
        </p:nvSpPr>
        <p:spPr>
          <a:xfrm>
            <a:off x="8554952" y="2267555"/>
            <a:ext cx="1370949" cy="137596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1" name="Elemento grafico 120" descr="Utenti con riempimento a tinta unita">
            <a:extLst>
              <a:ext uri="{FF2B5EF4-FFF2-40B4-BE49-F238E27FC236}">
                <a16:creationId xmlns:a16="http://schemas.microsoft.com/office/drawing/2014/main" id="{F2407E98-A376-41CB-A47A-9CD9F4EA2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0489" y="2285926"/>
            <a:ext cx="1066944" cy="1066944"/>
          </a:xfrm>
          <a:prstGeom prst="rect">
            <a:avLst/>
          </a:prstGeom>
        </p:spPr>
      </p:pic>
      <p:pic>
        <p:nvPicPr>
          <p:cNvPr id="122" name="Elemento grafico 121" descr="Strumenti con riempimento a tinta unita">
            <a:extLst>
              <a:ext uri="{FF2B5EF4-FFF2-40B4-BE49-F238E27FC236}">
                <a16:creationId xmlns:a16="http://schemas.microsoft.com/office/drawing/2014/main" id="{D529C5CD-09AE-4FE2-963F-110448DF7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9270" y="2926620"/>
            <a:ext cx="413127" cy="413127"/>
          </a:xfrm>
          <a:prstGeom prst="rect">
            <a:avLst/>
          </a:prstGeom>
        </p:spPr>
      </p:pic>
      <p:pic>
        <p:nvPicPr>
          <p:cNvPr id="123" name="Elemento grafico 122" descr="Clessidra 60% con riempimento a tinta unita">
            <a:extLst>
              <a:ext uri="{FF2B5EF4-FFF2-40B4-BE49-F238E27FC236}">
                <a16:creationId xmlns:a16="http://schemas.microsoft.com/office/drawing/2014/main" id="{8D42DC74-EDDD-48E8-870B-93E4B3106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94191" y="3006608"/>
            <a:ext cx="361101" cy="361101"/>
          </a:xfrm>
          <a:prstGeom prst="rect">
            <a:avLst/>
          </a:prstGeom>
        </p:spPr>
      </p:pic>
      <p:pic>
        <p:nvPicPr>
          <p:cNvPr id="124" name="Elemento grafico 123" descr="Monete con riempimento a tinta unita">
            <a:extLst>
              <a:ext uri="{FF2B5EF4-FFF2-40B4-BE49-F238E27FC236}">
                <a16:creationId xmlns:a16="http://schemas.microsoft.com/office/drawing/2014/main" id="{C8986397-A170-4B25-BDCD-7F556483FD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5390" y="3146785"/>
            <a:ext cx="412171" cy="412171"/>
          </a:xfrm>
          <a:prstGeom prst="rect">
            <a:avLst/>
          </a:prstGeom>
        </p:spPr>
      </p:pic>
      <p:sp>
        <p:nvSpPr>
          <p:cNvPr id="125" name="Freccia a destra 124">
            <a:extLst>
              <a:ext uri="{FF2B5EF4-FFF2-40B4-BE49-F238E27FC236}">
                <a16:creationId xmlns:a16="http://schemas.microsoft.com/office/drawing/2014/main" id="{7AA4B561-9CB8-4B8D-A77C-8F341BD003E3}"/>
              </a:ext>
            </a:extLst>
          </p:cNvPr>
          <p:cNvSpPr/>
          <p:nvPr/>
        </p:nvSpPr>
        <p:spPr>
          <a:xfrm rot="7412857">
            <a:off x="8270775" y="3380606"/>
            <a:ext cx="716385" cy="5881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Freccia a destra 125">
            <a:extLst>
              <a:ext uri="{FF2B5EF4-FFF2-40B4-BE49-F238E27FC236}">
                <a16:creationId xmlns:a16="http://schemas.microsoft.com/office/drawing/2014/main" id="{CB77E38F-FAC7-48B2-AF5A-3B4EC0E0A477}"/>
              </a:ext>
            </a:extLst>
          </p:cNvPr>
          <p:cNvSpPr/>
          <p:nvPr/>
        </p:nvSpPr>
        <p:spPr>
          <a:xfrm rot="3184919">
            <a:off x="9496436" y="3402264"/>
            <a:ext cx="709410" cy="5881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04232FF-D38F-448D-848C-1335E175C745}"/>
              </a:ext>
            </a:extLst>
          </p:cNvPr>
          <p:cNvSpPr/>
          <p:nvPr/>
        </p:nvSpPr>
        <p:spPr>
          <a:xfrm>
            <a:off x="4894896" y="131805"/>
            <a:ext cx="4852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Sviluppo Mobile</a:t>
            </a:r>
          </a:p>
        </p:txBody>
      </p:sp>
      <p:pic>
        <p:nvPicPr>
          <p:cNvPr id="95" name="Immagine 94">
            <a:extLst>
              <a:ext uri="{FF2B5EF4-FFF2-40B4-BE49-F238E27FC236}">
                <a16:creationId xmlns:a16="http://schemas.microsoft.com/office/drawing/2014/main" id="{87431E7F-9301-4608-B67E-71AC7BCED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5" y="4481410"/>
            <a:ext cx="1258466" cy="707887"/>
          </a:xfrm>
          <a:prstGeom prst="rect">
            <a:avLst/>
          </a:prstGeom>
        </p:spPr>
      </p:pic>
      <p:pic>
        <p:nvPicPr>
          <p:cNvPr id="117" name="Immagine 116">
            <a:extLst>
              <a:ext uri="{FF2B5EF4-FFF2-40B4-BE49-F238E27FC236}">
                <a16:creationId xmlns:a16="http://schemas.microsoft.com/office/drawing/2014/main" id="{F6ED2023-3371-4E82-9373-F016D8A583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70" y="4504614"/>
            <a:ext cx="1258466" cy="707887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C57340E-F699-4BC5-990C-778A343DE41A}"/>
              </a:ext>
            </a:extLst>
          </p:cNvPr>
          <p:cNvSpPr txBox="1"/>
          <p:nvPr/>
        </p:nvSpPr>
        <p:spPr>
          <a:xfrm>
            <a:off x="8051473" y="1522277"/>
            <a:ext cx="248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ea typeface="Verdana" panose="020B0604030504040204" pitchFamily="34" charset="0"/>
              </a:rPr>
              <a:t>Cross-platform</a:t>
            </a:r>
            <a:endParaRPr lang="en-US" sz="2000" b="1" spc="50" dirty="0">
              <a:ln w="66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tx1"/>
                </a:outerShd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52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" grpId="0" animBg="1"/>
      <p:bldP spid="91" grpId="0" animBg="1"/>
      <p:bldP spid="26" grpId="0"/>
      <p:bldP spid="77" grpId="0" animBg="1"/>
      <p:bldP spid="103" grpId="0" animBg="1"/>
      <p:bldP spid="110" grpId="0" animBg="1"/>
      <p:bldP spid="120" grpId="0" animBg="1"/>
      <p:bldP spid="125" grpId="0" animBg="1"/>
      <p:bldP spid="126" grpId="0" animBg="1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F9BA53-AFFC-4A44-A444-B6131A68C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4435" y="2235200"/>
            <a:ext cx="13480869" cy="2387600"/>
          </a:xfrm>
          <a:noFill/>
        </p:spPr>
        <p:txBody>
          <a:bodyPr anchor="ctr">
            <a:noAutofit/>
          </a:bodyPr>
          <a:lstStyle/>
          <a:p>
            <a:r>
              <a:rPr lang="it-IT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  <a:t>Grazie per l’attenzione.</a:t>
            </a:r>
          </a:p>
        </p:txBody>
      </p:sp>
    </p:spTree>
    <p:extLst>
      <p:ext uri="{BB962C8B-B14F-4D97-AF65-F5344CB8AC3E}">
        <p14:creationId xmlns:p14="http://schemas.microsoft.com/office/powerpoint/2010/main" val="225347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97BA863C-576D-40E6-BA5A-9D76A9FB66FA}"/>
              </a:ext>
            </a:extLst>
          </p:cNvPr>
          <p:cNvSpPr/>
          <p:nvPr/>
        </p:nvSpPr>
        <p:spPr>
          <a:xfrm>
            <a:off x="2459216" y="2176140"/>
            <a:ext cx="4507745" cy="1267395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/>
              </a:gs>
            </a:gsLst>
            <a:lin ang="4800000" scaled="0"/>
          </a:gradFill>
          <a:ln>
            <a:noFill/>
          </a:ln>
          <a:effectLst>
            <a:outerShdw blurRad="152400" dist="12700" dir="5400000" sx="90000" sy="-19000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0BDCD1ED-9D64-483D-9DDB-52E0DD94136B}"/>
              </a:ext>
            </a:extLst>
          </p:cNvPr>
          <p:cNvSpPr/>
          <p:nvPr/>
        </p:nvSpPr>
        <p:spPr>
          <a:xfrm>
            <a:off x="7551254" y="2172115"/>
            <a:ext cx="4507745" cy="1267395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/>
              </a:gs>
            </a:gsLst>
            <a:lin ang="4800000" scaled="0"/>
          </a:gradFill>
          <a:ln>
            <a:noFill/>
          </a:ln>
          <a:effectLst>
            <a:outerShdw blurRad="152400" dist="12700" dir="5400000" sx="90000" sy="-19000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04232FF-D38F-448D-848C-1335E175C745}"/>
              </a:ext>
            </a:extLst>
          </p:cNvPr>
          <p:cNvSpPr/>
          <p:nvPr/>
        </p:nvSpPr>
        <p:spPr>
          <a:xfrm>
            <a:off x="5838730" y="131805"/>
            <a:ext cx="287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Obiettivo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63A528-5F14-4A87-AB59-0C9090738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08" y="1714654"/>
            <a:ext cx="5190836" cy="2177718"/>
          </a:xfrm>
          <a:prstGeom prst="rect">
            <a:avLst/>
          </a:prstGeom>
          <a:noFill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DF6B94A-18C6-4CE3-88F9-249CDBBDE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13" y="2276516"/>
            <a:ext cx="3826431" cy="1092119"/>
          </a:xfrm>
          <a:prstGeom prst="rect">
            <a:avLst/>
          </a:prstGeom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5B99BBAD-7737-46FF-89AA-EA8DD304C2B1}"/>
              </a:ext>
            </a:extLst>
          </p:cNvPr>
          <p:cNvSpPr/>
          <p:nvPr/>
        </p:nvSpPr>
        <p:spPr>
          <a:xfrm>
            <a:off x="6725661" y="3449770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vs</a:t>
            </a:r>
          </a:p>
        </p:txBody>
      </p:sp>
      <p:sp>
        <p:nvSpPr>
          <p:cNvPr id="12" name="Freccia destra con strisce 11">
            <a:extLst>
              <a:ext uri="{FF2B5EF4-FFF2-40B4-BE49-F238E27FC236}">
                <a16:creationId xmlns:a16="http://schemas.microsoft.com/office/drawing/2014/main" id="{AAA5AC63-E01D-48B7-AFC7-50CA3742605E}"/>
              </a:ext>
            </a:extLst>
          </p:cNvPr>
          <p:cNvSpPr/>
          <p:nvPr/>
        </p:nvSpPr>
        <p:spPr>
          <a:xfrm rot="5400000">
            <a:off x="4187408" y="3577361"/>
            <a:ext cx="1070092" cy="862015"/>
          </a:xfrm>
          <a:prstGeom prst="stripedRightArrow">
            <a:avLst/>
          </a:prstGeom>
          <a:solidFill>
            <a:srgbClr val="4F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38008C5-08F4-46C6-9C5D-041FDD6F6700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7118333" y="2232913"/>
            <a:ext cx="0" cy="12168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A6A587F-5CBF-481C-A2D0-2DC3AC300E19}"/>
              </a:ext>
            </a:extLst>
          </p:cNvPr>
          <p:cNvCxnSpPr>
            <a:cxnSpLocks/>
          </p:cNvCxnSpPr>
          <p:nvPr/>
        </p:nvCxnSpPr>
        <p:spPr>
          <a:xfrm>
            <a:off x="7118333" y="4604329"/>
            <a:ext cx="0" cy="1928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Diagramma 27">
            <a:extLst>
              <a:ext uri="{FF2B5EF4-FFF2-40B4-BE49-F238E27FC236}">
                <a16:creationId xmlns:a16="http://schemas.microsoft.com/office/drawing/2014/main" id="{8DE28963-6885-4ECF-997F-6F0765234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116744"/>
              </p:ext>
            </p:extLst>
          </p:nvPr>
        </p:nvGraphicFramePr>
        <p:xfrm>
          <a:off x="2869240" y="4482498"/>
          <a:ext cx="3687698" cy="231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1" name="Diagramma 30">
            <a:extLst>
              <a:ext uri="{FF2B5EF4-FFF2-40B4-BE49-F238E27FC236}">
                <a16:creationId xmlns:a16="http://schemas.microsoft.com/office/drawing/2014/main" id="{CA85E995-42A8-4844-A2CC-D9E458A62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106356"/>
              </p:ext>
            </p:extLst>
          </p:nvPr>
        </p:nvGraphicFramePr>
        <p:xfrm>
          <a:off x="7760176" y="4482498"/>
          <a:ext cx="4238564" cy="231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6FD619A4-0E8D-420D-B5C4-1429EB114760}"/>
              </a:ext>
            </a:extLst>
          </p:cNvPr>
          <p:cNvSpPr/>
          <p:nvPr/>
        </p:nvSpPr>
        <p:spPr>
          <a:xfrm>
            <a:off x="9530449" y="5116949"/>
            <a:ext cx="511098" cy="563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AA823528-5C09-4FA0-82CC-27B7DC10F2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75" y="5026470"/>
            <a:ext cx="864826" cy="864826"/>
          </a:xfrm>
          <a:prstGeom prst="rect">
            <a:avLst/>
          </a:prstGeom>
        </p:spPr>
      </p:pic>
      <p:sp>
        <p:nvSpPr>
          <p:cNvPr id="82" name="Freccia destra con strisce 81">
            <a:extLst>
              <a:ext uri="{FF2B5EF4-FFF2-40B4-BE49-F238E27FC236}">
                <a16:creationId xmlns:a16="http://schemas.microsoft.com/office/drawing/2014/main" id="{E7C4019E-28FB-466E-9673-C6859332F0D1}"/>
              </a:ext>
            </a:extLst>
          </p:cNvPr>
          <p:cNvSpPr/>
          <p:nvPr/>
        </p:nvSpPr>
        <p:spPr>
          <a:xfrm rot="5400000">
            <a:off x="9249547" y="3577362"/>
            <a:ext cx="1070092" cy="862015"/>
          </a:xfrm>
          <a:prstGeom prst="stripedRightArrow">
            <a:avLst/>
          </a:prstGeom>
          <a:solidFill>
            <a:srgbClr val="4F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C267E9F-B7CF-4BC5-8FA0-A98D724E9680}"/>
              </a:ext>
            </a:extLst>
          </p:cNvPr>
          <p:cNvSpPr txBox="1"/>
          <p:nvPr/>
        </p:nvSpPr>
        <p:spPr>
          <a:xfrm>
            <a:off x="2235200" y="1126836"/>
            <a:ext cx="973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Sviluppare</a:t>
            </a:r>
            <a:r>
              <a:rPr lang="en-US" dirty="0"/>
              <a:t> la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applicazione</a:t>
            </a:r>
            <a:r>
              <a:rPr lang="en-US" dirty="0"/>
              <a:t> </a:t>
            </a:r>
            <a:r>
              <a:rPr lang="en-US" i="1" dirty="0"/>
              <a:t>(MyTriageApp)</a:t>
            </a:r>
            <a:r>
              <a:rPr lang="en-US" dirty="0"/>
              <a:t> in due framework </a:t>
            </a:r>
            <a:r>
              <a:rPr lang="en-US" b="1" i="1" dirty="0"/>
              <a:t>cross-platform</a:t>
            </a:r>
            <a:r>
              <a:rPr lang="en-US" dirty="0"/>
              <a:t> </a:t>
            </a:r>
            <a:r>
              <a:rPr lang="en-US" dirty="0" err="1"/>
              <a:t>diversi</a:t>
            </a:r>
            <a:endParaRPr lang="en-US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CEA46A7A-01A0-42D1-A0C1-AF7D868BE832}"/>
              </a:ext>
            </a:extLst>
          </p:cNvPr>
          <p:cNvSpPr txBox="1"/>
          <p:nvPr/>
        </p:nvSpPr>
        <p:spPr>
          <a:xfrm>
            <a:off x="2235200" y="1466822"/>
            <a:ext cx="623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Analizzare e paragonare i risultati sotto diversi criteri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70E4BA9C-69C2-46E4-A4BE-EEEA042D6AF5}"/>
              </a:ext>
            </a:extLst>
          </p:cNvPr>
          <p:cNvSpPr txBox="1"/>
          <p:nvPr/>
        </p:nvSpPr>
        <p:spPr>
          <a:xfrm>
            <a:off x="2235200" y="1792523"/>
            <a:ext cx="623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Generare un confronto tra i framework</a:t>
            </a:r>
          </a:p>
        </p:txBody>
      </p:sp>
      <p:pic>
        <p:nvPicPr>
          <p:cNvPr id="48" name="Elemento grafico 47" descr="Ricerca contorno">
            <a:extLst>
              <a:ext uri="{FF2B5EF4-FFF2-40B4-BE49-F238E27FC236}">
                <a16:creationId xmlns:a16="http://schemas.microsoft.com/office/drawing/2014/main" id="{D577AD45-727F-4EB7-8BC6-A0BB06003E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67109" y="4604329"/>
            <a:ext cx="1489829" cy="1489829"/>
          </a:xfrm>
          <a:prstGeom prst="rect">
            <a:avLst/>
          </a:prstGeom>
        </p:spPr>
      </p:pic>
      <p:pic>
        <p:nvPicPr>
          <p:cNvPr id="92" name="Elemento grafico 91" descr="Ricerca contorno">
            <a:extLst>
              <a:ext uri="{FF2B5EF4-FFF2-40B4-BE49-F238E27FC236}">
                <a16:creationId xmlns:a16="http://schemas.microsoft.com/office/drawing/2014/main" id="{C5FFD983-7898-4CFE-8D42-B209B1F872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21907" y="4604329"/>
            <a:ext cx="1489829" cy="14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85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41" grpId="0"/>
      <p:bldP spid="12" grpId="0" animBg="1"/>
      <p:bldGraphic spid="28" grpId="0">
        <p:bldAsOne/>
      </p:bldGraphic>
      <p:bldGraphic spid="31" grpId="0">
        <p:bldAsOne/>
      </p:bldGraphic>
      <p:bldP spid="32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BB9F2C-ABC8-4613-8B12-DF8DD55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876583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INDICE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49E852-94B0-4A90-91E2-142948246F6F}"/>
              </a:ext>
            </a:extLst>
          </p:cNvPr>
          <p:cNvGraphicFramePr/>
          <p:nvPr/>
        </p:nvGraphicFramePr>
        <p:xfrm>
          <a:off x="3140364" y="5388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75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BB9F2C-ABC8-4613-8B12-DF8DD55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876583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INDICE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49E852-94B0-4A90-91E2-142948246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481361"/>
              </p:ext>
            </p:extLst>
          </p:nvPr>
        </p:nvGraphicFramePr>
        <p:xfrm>
          <a:off x="3140364" y="5388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626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umetto: rettangolo 37">
            <a:extLst>
              <a:ext uri="{FF2B5EF4-FFF2-40B4-BE49-F238E27FC236}">
                <a16:creationId xmlns:a16="http://schemas.microsoft.com/office/drawing/2014/main" id="{6281D70B-2174-4768-8A87-7E40CA9CDBA8}"/>
              </a:ext>
            </a:extLst>
          </p:cNvPr>
          <p:cNvSpPr/>
          <p:nvPr/>
        </p:nvSpPr>
        <p:spPr>
          <a:xfrm>
            <a:off x="4219213" y="3125360"/>
            <a:ext cx="2490314" cy="793416"/>
          </a:xfrm>
          <a:prstGeom prst="wedgeRectCallout">
            <a:avLst>
              <a:gd name="adj1" fmla="val 20746"/>
              <a:gd name="adj2" fmla="val -73327"/>
            </a:avLst>
          </a:prstGeom>
          <a:solidFill>
            <a:srgbClr val="3AA2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r>
              <a:rPr lang="en-US" sz="1200" dirty="0" err="1"/>
              <a:t>Fase</a:t>
            </a:r>
            <a:r>
              <a:rPr lang="en-US" sz="1200" dirty="0"/>
              <a:t> di Triage:</a:t>
            </a:r>
          </a:p>
          <a:p>
            <a:pPr marL="285750" indent="-285750" algn="l">
              <a:buFontTx/>
              <a:buChar char="-"/>
            </a:pPr>
            <a:r>
              <a:rPr lang="en-US" sz="1200" dirty="0" err="1"/>
              <a:t>Controllo</a:t>
            </a:r>
            <a:r>
              <a:rPr lang="en-US" sz="1200" dirty="0"/>
              <a:t> </a:t>
            </a:r>
            <a:r>
              <a:rPr lang="en-US" sz="1200" dirty="0" err="1"/>
              <a:t>Temperatura</a:t>
            </a:r>
            <a:endParaRPr lang="en-US" sz="1200" dirty="0"/>
          </a:p>
          <a:p>
            <a:pPr marL="285750" indent="-285750" algn="l">
              <a:buFontTx/>
              <a:buChar char="-"/>
            </a:pPr>
            <a:r>
              <a:rPr lang="it-IT" sz="1200" dirty="0"/>
              <a:t>Annotare generalità</a:t>
            </a:r>
          </a:p>
          <a:p>
            <a:pPr marL="285750" indent="-285750" algn="l">
              <a:buFontTx/>
              <a:buChar char="-"/>
            </a:pPr>
            <a:r>
              <a:rPr lang="it-IT" sz="1200" dirty="0"/>
              <a:t>Annotare orario entrata e uscita</a:t>
            </a:r>
            <a:endParaRPr lang="en-US" sz="1200" dirty="0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6E71CA93-2D36-4335-A944-D86685765E6C}"/>
              </a:ext>
            </a:extLst>
          </p:cNvPr>
          <p:cNvSpPr/>
          <p:nvPr/>
        </p:nvSpPr>
        <p:spPr>
          <a:xfrm>
            <a:off x="5572408" y="2319857"/>
            <a:ext cx="681739" cy="681739"/>
          </a:xfrm>
          <a:prstGeom prst="ellipse">
            <a:avLst/>
          </a:prstGeom>
          <a:solidFill>
            <a:srgbClr val="3AA2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08851CBC-F9D5-4BFA-ADE2-7E641FA8D4DD}"/>
              </a:ext>
            </a:extLst>
          </p:cNvPr>
          <p:cNvSpPr/>
          <p:nvPr/>
        </p:nvSpPr>
        <p:spPr>
          <a:xfrm>
            <a:off x="10645938" y="4385947"/>
            <a:ext cx="980151" cy="208685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Simplified Arabic Fixed" panose="020B0604020202020204" pitchFamily="49" charset="-78"/>
              <a:cs typeface="Simplified Arabic Fixed" panose="020B0604020202020204" pitchFamily="49" charset="-78"/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3AD5B8FB-DEA4-4176-8177-C3970524F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90" y="4355592"/>
            <a:ext cx="1218436" cy="2290741"/>
          </a:xfrm>
          <a:prstGeom prst="rect">
            <a:avLst/>
          </a:prstGeom>
        </p:spPr>
      </p:pic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 descr="Uomo con riempimento a tinta unita">
            <a:extLst>
              <a:ext uri="{FF2B5EF4-FFF2-40B4-BE49-F238E27FC236}">
                <a16:creationId xmlns:a16="http://schemas.microsoft.com/office/drawing/2014/main" id="{6CDD8633-25CF-44DA-9146-90D4AC4D0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5299" y="4546600"/>
            <a:ext cx="1778000" cy="177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Elemento grafico 7" descr="Camminare con riempimento a tinta unita">
            <a:extLst>
              <a:ext uri="{FF2B5EF4-FFF2-40B4-BE49-F238E27FC236}">
                <a16:creationId xmlns:a16="http://schemas.microsoft.com/office/drawing/2014/main" id="{E68048F8-0A13-4CE9-B4BB-9ECB5808F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4944" y="4546600"/>
            <a:ext cx="1778000" cy="177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Elemento grafico 10" descr="Relatore con riempimento a tinta unita">
            <a:extLst>
              <a:ext uri="{FF2B5EF4-FFF2-40B4-BE49-F238E27FC236}">
                <a16:creationId xmlns:a16="http://schemas.microsoft.com/office/drawing/2014/main" id="{94E17B81-8749-4FC5-8045-D61194DC72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8701" y="4546600"/>
            <a:ext cx="1778000" cy="177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3" name="Elemento grafico 42" descr="Uomo con riempimento a tinta unita">
            <a:extLst>
              <a:ext uri="{FF2B5EF4-FFF2-40B4-BE49-F238E27FC236}">
                <a16:creationId xmlns:a16="http://schemas.microsoft.com/office/drawing/2014/main" id="{09C9B94B-C5C3-4EA2-AC48-530D5D0DA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7778" y="4546600"/>
            <a:ext cx="1778000" cy="177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4" name="Elemento grafico 43" descr="Uomo con riempimento a tinta unita">
            <a:extLst>
              <a:ext uri="{FF2B5EF4-FFF2-40B4-BE49-F238E27FC236}">
                <a16:creationId xmlns:a16="http://schemas.microsoft.com/office/drawing/2014/main" id="{FCB3A0F0-2025-4716-8FBF-300D67669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9384" y="4546600"/>
            <a:ext cx="1778000" cy="177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5" name="Elemento grafico 44" descr="Uomo con riempimento a tinta unita">
            <a:extLst>
              <a:ext uri="{FF2B5EF4-FFF2-40B4-BE49-F238E27FC236}">
                <a16:creationId xmlns:a16="http://schemas.microsoft.com/office/drawing/2014/main" id="{A1E6321E-F1BA-4BDD-8EE5-D496176A3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4078" y="4546600"/>
            <a:ext cx="1778000" cy="177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6" name="Elemento grafico 45" descr="Uomo con riempimento a tinta unita">
            <a:extLst>
              <a:ext uri="{FF2B5EF4-FFF2-40B4-BE49-F238E27FC236}">
                <a16:creationId xmlns:a16="http://schemas.microsoft.com/office/drawing/2014/main" id="{63B688A7-62F9-42F6-BDA9-3152F80D6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6536" y="4546600"/>
            <a:ext cx="1778000" cy="177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7C31A5E-4BBE-4A2C-A70F-4B352F3D9752}"/>
              </a:ext>
            </a:extLst>
          </p:cNvPr>
          <p:cNvSpPr/>
          <p:nvPr/>
        </p:nvSpPr>
        <p:spPr>
          <a:xfrm>
            <a:off x="5906154" y="2190"/>
            <a:ext cx="274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Contesto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D170BDD5-3ACA-48AB-BB6C-F6F77050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56" y="1803400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Il Caso di Studio</a:t>
            </a:r>
          </a:p>
        </p:txBody>
      </p:sp>
      <p:sp>
        <p:nvSpPr>
          <p:cNvPr id="2" name="Callout: doppia linea piegata senza bordo 1">
            <a:extLst>
              <a:ext uri="{FF2B5EF4-FFF2-40B4-BE49-F238E27FC236}">
                <a16:creationId xmlns:a16="http://schemas.microsoft.com/office/drawing/2014/main" id="{054B21FF-E94B-40F3-8B61-60BFC01DA8D5}"/>
              </a:ext>
            </a:extLst>
          </p:cNvPr>
          <p:cNvSpPr/>
          <p:nvPr/>
        </p:nvSpPr>
        <p:spPr>
          <a:xfrm>
            <a:off x="7219232" y="958746"/>
            <a:ext cx="4119418" cy="2848004"/>
          </a:xfrm>
          <a:prstGeom prst="callout3">
            <a:avLst>
              <a:gd name="adj1" fmla="val 18750"/>
              <a:gd name="adj2" fmla="val -37"/>
              <a:gd name="adj3" fmla="val 18750"/>
              <a:gd name="adj4" fmla="val -3214"/>
              <a:gd name="adj5" fmla="val 99351"/>
              <a:gd name="adj6" fmla="val -2765"/>
              <a:gd name="adj7" fmla="val 129843"/>
              <a:gd name="adj8" fmla="val 45921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D02909C-F8DF-4667-A103-33B0796474CE}"/>
              </a:ext>
            </a:extLst>
          </p:cNvPr>
          <p:cNvSpPr/>
          <p:nvPr/>
        </p:nvSpPr>
        <p:spPr>
          <a:xfrm>
            <a:off x="7325471" y="1174553"/>
            <a:ext cx="3872763" cy="816323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E02858-F019-448D-8ED5-6DCFAB0F7611}"/>
              </a:ext>
            </a:extLst>
          </p:cNvPr>
          <p:cNvSpPr txBox="1"/>
          <p:nvPr/>
        </p:nvSpPr>
        <p:spPr>
          <a:xfrm>
            <a:off x="7419550" y="1253215"/>
            <a:ext cx="2422450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Nome: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Entrato: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Temperatura: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4FD2FC7-B91E-4ECA-BC64-865861598667}"/>
              </a:ext>
            </a:extLst>
          </p:cNvPr>
          <p:cNvSpPr txBox="1"/>
          <p:nvPr/>
        </p:nvSpPr>
        <p:spPr>
          <a:xfrm>
            <a:off x="9396349" y="1253215"/>
            <a:ext cx="154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Cognome</a:t>
            </a:r>
            <a:r>
              <a:rPr lang="en-US" sz="1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Uscito</a:t>
            </a:r>
            <a:r>
              <a:rPr lang="en-US" sz="1200" dirty="0"/>
              <a:t>:</a:t>
            </a:r>
            <a:endParaRPr lang="it-IT" sz="1200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E4C4CCCF-1BFE-45B3-B22F-06C19841BE5D}"/>
              </a:ext>
            </a:extLst>
          </p:cNvPr>
          <p:cNvSpPr/>
          <p:nvPr/>
        </p:nvSpPr>
        <p:spPr>
          <a:xfrm>
            <a:off x="7301242" y="2075585"/>
            <a:ext cx="3872763" cy="816323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3F0E901-A607-43EC-98AE-6AEAA932794C}"/>
              </a:ext>
            </a:extLst>
          </p:cNvPr>
          <p:cNvSpPr txBox="1"/>
          <p:nvPr/>
        </p:nvSpPr>
        <p:spPr>
          <a:xfrm>
            <a:off x="7395321" y="2154247"/>
            <a:ext cx="3169534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Nome: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Entrato: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Temperatura: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878175-1731-4AAF-AB83-ADA5B63185B8}"/>
              </a:ext>
            </a:extLst>
          </p:cNvPr>
          <p:cNvSpPr txBox="1"/>
          <p:nvPr/>
        </p:nvSpPr>
        <p:spPr>
          <a:xfrm>
            <a:off x="9372120" y="2154247"/>
            <a:ext cx="154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Cognome</a:t>
            </a:r>
            <a:r>
              <a:rPr lang="en-US" sz="1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Uscito</a:t>
            </a:r>
            <a:r>
              <a:rPr lang="en-US" sz="1200" dirty="0"/>
              <a:t>:</a:t>
            </a:r>
            <a:endParaRPr lang="it-IT" sz="12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FC3D36E-D4F7-4C9F-AE4C-F97576DE5B13}"/>
              </a:ext>
            </a:extLst>
          </p:cNvPr>
          <p:cNvSpPr txBox="1"/>
          <p:nvPr/>
        </p:nvSpPr>
        <p:spPr>
          <a:xfrm>
            <a:off x="7395321" y="2982502"/>
            <a:ext cx="371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…</a:t>
            </a:r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241E2C3-AE7E-40C7-B8E5-85EDB11EF2B4}"/>
              </a:ext>
            </a:extLst>
          </p:cNvPr>
          <p:cNvSpPr txBox="1"/>
          <p:nvPr/>
        </p:nvSpPr>
        <p:spPr>
          <a:xfrm>
            <a:off x="8576810" y="826788"/>
            <a:ext cx="1370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/>
              <a:t>Tabulato</a:t>
            </a:r>
            <a:endParaRPr lang="it-IT" i="1" dirty="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5FC9896-A5AD-4A8D-8312-31D4ED4440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07" y="5335398"/>
            <a:ext cx="460430" cy="460430"/>
          </a:xfrm>
          <a:prstGeom prst="rect">
            <a:avLst/>
          </a:prstGeom>
        </p:spPr>
      </p:pic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613D77BB-F65C-4866-A04B-B8E32266AF12}"/>
              </a:ext>
            </a:extLst>
          </p:cNvPr>
          <p:cNvSpPr/>
          <p:nvPr/>
        </p:nvSpPr>
        <p:spPr>
          <a:xfrm>
            <a:off x="10894950" y="5115015"/>
            <a:ext cx="476651" cy="462452"/>
          </a:xfrm>
          <a:prstGeom prst="roundRect">
            <a:avLst/>
          </a:prstGeom>
          <a:solidFill>
            <a:srgbClr val="3AA2D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Simplified Arabic Fixed" panose="020B0604020202020204" pitchFamily="49" charset="-78"/>
              <a:cs typeface="Simplified Arabic Fixed" panose="020B0604020202020204" pitchFamily="49" charset="-78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BDF813-428D-43ED-9780-4FAEEB55A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30" y="830762"/>
            <a:ext cx="1640238" cy="984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Freccia circolare a destra 21">
            <a:extLst>
              <a:ext uri="{FF2B5EF4-FFF2-40B4-BE49-F238E27FC236}">
                <a16:creationId xmlns:a16="http://schemas.microsoft.com/office/drawing/2014/main" id="{05D357C8-D67B-4D2B-801A-F014B5CCB72D}"/>
              </a:ext>
            </a:extLst>
          </p:cNvPr>
          <p:cNvSpPr/>
          <p:nvPr/>
        </p:nvSpPr>
        <p:spPr>
          <a:xfrm>
            <a:off x="3684309" y="1534877"/>
            <a:ext cx="390655" cy="729337"/>
          </a:xfrm>
          <a:prstGeom prst="curvedRightArrow">
            <a:avLst/>
          </a:prstGeom>
          <a:solidFill>
            <a:srgbClr val="3AA2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FE539A44-1991-4C74-A730-12943F7326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04" y="2399989"/>
            <a:ext cx="458297" cy="487608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EA45117-9505-4BFC-BC40-524E276341EC}"/>
              </a:ext>
            </a:extLst>
          </p:cNvPr>
          <p:cNvSpPr txBox="1"/>
          <p:nvPr/>
        </p:nvSpPr>
        <p:spPr>
          <a:xfrm>
            <a:off x="4121608" y="1969581"/>
            <a:ext cx="1905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/>
              <a:t>Protocolli Sanitari:</a:t>
            </a:r>
            <a:endParaRPr lang="it-IT" dirty="0"/>
          </a:p>
        </p:txBody>
      </p:sp>
      <p:pic>
        <p:nvPicPr>
          <p:cNvPr id="30" name="Immagine 29" descr="Immagine che contiene luce&#10;&#10;Descrizione generata automaticamente">
            <a:extLst>
              <a:ext uri="{FF2B5EF4-FFF2-40B4-BE49-F238E27FC236}">
                <a16:creationId xmlns:a16="http://schemas.microsoft.com/office/drawing/2014/main" id="{6072A969-881E-41DA-871E-66EF2E23B6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51" y="2311400"/>
            <a:ext cx="681738" cy="681738"/>
          </a:xfrm>
          <a:prstGeom prst="rect">
            <a:avLst/>
          </a:prstGeom>
        </p:spPr>
      </p:pic>
      <p:pic>
        <p:nvPicPr>
          <p:cNvPr id="37" name="Elemento grafico 36" descr="Documento con riempimento a tinta unita">
            <a:extLst>
              <a:ext uri="{FF2B5EF4-FFF2-40B4-BE49-F238E27FC236}">
                <a16:creationId xmlns:a16="http://schemas.microsoft.com/office/drawing/2014/main" id="{0DFD090E-559E-4692-9FF4-7628C1E4A3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37914" y="2365936"/>
            <a:ext cx="572665" cy="572665"/>
          </a:xfrm>
          <a:prstGeom prst="rect">
            <a:avLst/>
          </a:prstGeom>
        </p:spPr>
      </p:pic>
      <p:sp>
        <p:nvSpPr>
          <p:cNvPr id="54" name="Freccia circolare a destra 53">
            <a:extLst>
              <a:ext uri="{FF2B5EF4-FFF2-40B4-BE49-F238E27FC236}">
                <a16:creationId xmlns:a16="http://schemas.microsoft.com/office/drawing/2014/main" id="{5E8B6B21-BC70-4F1F-A3C7-BE7DD7B68DBD}"/>
              </a:ext>
            </a:extLst>
          </p:cNvPr>
          <p:cNvSpPr/>
          <p:nvPr/>
        </p:nvSpPr>
        <p:spPr>
          <a:xfrm>
            <a:off x="3730953" y="3567411"/>
            <a:ext cx="390655" cy="729337"/>
          </a:xfrm>
          <a:prstGeom prst="curvedRightArrow">
            <a:avLst/>
          </a:prstGeom>
          <a:solidFill>
            <a:srgbClr val="3AA2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A113FF7-1F87-4694-A81D-ECAD54F27C31}"/>
              </a:ext>
            </a:extLst>
          </p:cNvPr>
          <p:cNvSpPr txBox="1"/>
          <p:nvPr/>
        </p:nvSpPr>
        <p:spPr>
          <a:xfrm>
            <a:off x="4135991" y="3979909"/>
            <a:ext cx="2823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/>
              <a:t>Tracciamento di persone per risalire a eventuali </a:t>
            </a:r>
            <a:r>
              <a:rPr lang="it-IT" sz="1400" b="1" i="1" dirty="0"/>
              <a:t>catene di contagio</a:t>
            </a:r>
            <a:endParaRPr lang="it-IT" sz="1400" b="1" dirty="0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5B77B4-4903-4186-8A40-853356F27866}"/>
              </a:ext>
            </a:extLst>
          </p:cNvPr>
          <p:cNvSpPr txBox="1"/>
          <p:nvPr/>
        </p:nvSpPr>
        <p:spPr>
          <a:xfrm>
            <a:off x="10654529" y="5533511"/>
            <a:ext cx="98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Simplified Arabic Fixed" panose="020B0604020202020204" pitchFamily="49" charset="-78"/>
                <a:cs typeface="Simplified Arabic Fixed" panose="020B0604020202020204" pitchFamily="49" charset="-78"/>
              </a:rPr>
              <a:t>MYTA</a:t>
            </a:r>
            <a:endParaRPr lang="it-IT" sz="1200" dirty="0">
              <a:latin typeface="Simplified Arabic Fixed" panose="020B0604020202020204" pitchFamily="49" charset="-78"/>
              <a:cs typeface="Simplified Arabic Fixed" panose="020B0604020202020204" pitchFamily="49" charset="-78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8F879E12-4636-452A-977B-2A91F4F2E160}"/>
              </a:ext>
            </a:extLst>
          </p:cNvPr>
          <p:cNvSpPr txBox="1"/>
          <p:nvPr/>
        </p:nvSpPr>
        <p:spPr>
          <a:xfrm>
            <a:off x="10070331" y="2994832"/>
            <a:ext cx="1961996" cy="1169551"/>
          </a:xfrm>
          <a:prstGeom prst="rect">
            <a:avLst/>
          </a:prstGeom>
          <a:solidFill>
            <a:srgbClr val="3AA2DB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</a:rPr>
              <a:t>Fornire supporto all’operatore</a:t>
            </a:r>
          </a:p>
          <a:p>
            <a:r>
              <a:rPr lang="it-IT" sz="1400" i="1" dirty="0">
                <a:solidFill>
                  <a:schemeClr val="bg1"/>
                </a:solidFill>
              </a:rPr>
              <a:t>informatizzando la fase di Triage con semplici funzionalità di gestione</a:t>
            </a:r>
          </a:p>
        </p:txBody>
      </p:sp>
      <p:pic>
        <p:nvPicPr>
          <p:cNvPr id="59" name="Immagine 58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906CC397-FC1A-4641-983E-DBCD3CF0CF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315" y="5112016"/>
            <a:ext cx="458985" cy="458985"/>
          </a:xfrm>
          <a:prstGeom prst="rect">
            <a:avLst/>
          </a:prstGeom>
        </p:spPr>
      </p:pic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9B803808-6229-4CB0-93F6-7EC7FE356E46}"/>
              </a:ext>
            </a:extLst>
          </p:cNvPr>
          <p:cNvCxnSpPr>
            <a:cxnSpLocks/>
          </p:cNvCxnSpPr>
          <p:nvPr/>
        </p:nvCxnSpPr>
        <p:spPr>
          <a:xfrm flipH="1">
            <a:off x="10056631" y="5396656"/>
            <a:ext cx="473053" cy="12886"/>
          </a:xfrm>
          <a:prstGeom prst="straightConnector1">
            <a:avLst/>
          </a:prstGeom>
          <a:ln>
            <a:solidFill>
              <a:srgbClr val="3AA2D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81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0" grpId="0" animBg="1"/>
      <p:bldP spid="47" grpId="0" animBg="1"/>
      <p:bldP spid="2" grpId="0" animBg="1"/>
      <p:bldP spid="3" grpId="0" animBg="1"/>
      <p:bldP spid="4" grpId="0"/>
      <p:bldP spid="17" grpId="0"/>
      <p:bldP spid="18" grpId="0" animBg="1"/>
      <p:bldP spid="19" grpId="0"/>
      <p:bldP spid="20" grpId="0"/>
      <p:bldP spid="29" grpId="0"/>
      <p:bldP spid="34" grpId="0"/>
      <p:bldP spid="36" grpId="0" animBg="1"/>
      <p:bldP spid="54" grpId="0" animBg="1"/>
      <p:bldP spid="55" grpId="0"/>
      <p:bldP spid="57" grpId="0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BB9F2C-ABC8-4613-8B12-DF8DD55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876583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INDICE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49E852-94B0-4A90-91E2-142948246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174014"/>
              </p:ext>
            </p:extLst>
          </p:nvPr>
        </p:nvGraphicFramePr>
        <p:xfrm>
          <a:off x="3140364" y="5388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35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D170BDD5-3ACA-48AB-BB6C-F6F77050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56" y="1803400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dirty="0" err="1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Tecnologie</a:t>
            </a:r>
            <a:br>
              <a:rPr lang="en-US" sz="18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b="1" dirty="0" err="1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Utilizzate</a:t>
            </a:r>
            <a:endParaRPr lang="en-US" sz="1800" b="1" dirty="0">
              <a:ln w="12700" cmpd="sng">
                <a:noFill/>
                <a:prstDash val="solid"/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EC066D43-1B3D-42AF-AE10-9A9A160AC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11" y="206148"/>
            <a:ext cx="3027800" cy="86417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CB0CA45-1211-4186-843D-D78D3504C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22" y="878705"/>
            <a:ext cx="1145196" cy="64303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20933FE-443E-4827-A02B-C2A5BB9E4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67" y="4546600"/>
            <a:ext cx="3027800" cy="85156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954E3C5-CF9E-413F-BFB2-FE0E58DE5B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-1658" r="74835" b="1658"/>
          <a:stretch/>
        </p:blipFill>
        <p:spPr>
          <a:xfrm>
            <a:off x="8721311" y="4741588"/>
            <a:ext cx="1357618" cy="194229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360A0C29-F081-45E3-B44F-99F629AEF3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76" y="5098717"/>
            <a:ext cx="2913577" cy="2130368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D8A7F78-AAD2-4E5F-AD7D-2D9ACEA7F1B4}"/>
              </a:ext>
            </a:extLst>
          </p:cNvPr>
          <p:cNvSpPr txBox="1"/>
          <p:nvPr/>
        </p:nvSpPr>
        <p:spPr>
          <a:xfrm>
            <a:off x="9834822" y="5528067"/>
            <a:ext cx="3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4343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Cloud </a:t>
            </a:r>
            <a:r>
              <a:rPr lang="en-US" dirty="0" err="1">
                <a:solidFill>
                  <a:srgbClr val="34343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Firestore</a:t>
            </a:r>
            <a:endParaRPr lang="it-IT" dirty="0">
              <a:solidFill>
                <a:srgbClr val="343434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351A2E-F835-4978-B099-43A9DB01F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14" y="2164154"/>
            <a:ext cx="2763130" cy="22058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A23CDDC-DA66-461D-994A-6A3346518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46" y="2084622"/>
            <a:ext cx="641483" cy="641483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75F2F674-F297-4543-B0A6-B6D0100861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14" y="2194152"/>
            <a:ext cx="844842" cy="42242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76D4B41-3E3F-47DB-9DA4-366A4D7E1431}"/>
              </a:ext>
            </a:extLst>
          </p:cNvPr>
          <p:cNvSpPr/>
          <p:nvPr/>
        </p:nvSpPr>
        <p:spPr>
          <a:xfrm>
            <a:off x="4750864" y="2966703"/>
            <a:ext cx="793750" cy="184150"/>
          </a:xfrm>
          <a:prstGeom prst="rect">
            <a:avLst/>
          </a:prstGeom>
          <a:solidFill>
            <a:srgbClr val="3253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r>
              <a:rPr lang="it-IT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9831A3-8C5E-4A9E-AFCE-38C7146F8516}"/>
              </a:ext>
            </a:extLst>
          </p:cNvPr>
          <p:cNvSpPr txBox="1"/>
          <p:nvPr/>
        </p:nvSpPr>
        <p:spPr>
          <a:xfrm>
            <a:off x="4714980" y="2943362"/>
            <a:ext cx="894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err="1">
                <a:solidFill>
                  <a:schemeClr val="bg1"/>
                </a:solidFill>
              </a:rPr>
              <a:t>Xamarin.Forms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39BE8BC-DA7B-48C0-901B-3C98DE33FE2F}"/>
              </a:ext>
            </a:extLst>
          </p:cNvPr>
          <p:cNvCxnSpPr/>
          <p:nvPr/>
        </p:nvCxnSpPr>
        <p:spPr>
          <a:xfrm>
            <a:off x="7148945" y="103909"/>
            <a:ext cx="0" cy="6650182"/>
          </a:xfrm>
          <a:prstGeom prst="line">
            <a:avLst/>
          </a:prstGeom>
          <a:ln w="76200">
            <a:solidFill>
              <a:srgbClr val="3AA2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B5D78996-AA38-4528-B151-B59FC4FAFDC1}"/>
              </a:ext>
            </a:extLst>
          </p:cNvPr>
          <p:cNvSpPr/>
          <p:nvPr/>
        </p:nvSpPr>
        <p:spPr>
          <a:xfrm>
            <a:off x="6945746" y="435038"/>
            <a:ext cx="406398" cy="406398"/>
          </a:xfrm>
          <a:prstGeom prst="ellipse">
            <a:avLst/>
          </a:prstGeom>
          <a:solidFill>
            <a:srgbClr val="3AA2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4A6B4DE-299D-458A-965B-46471BEE7469}"/>
              </a:ext>
            </a:extLst>
          </p:cNvPr>
          <p:cNvSpPr/>
          <p:nvPr/>
        </p:nvSpPr>
        <p:spPr>
          <a:xfrm>
            <a:off x="6945746" y="2970995"/>
            <a:ext cx="406398" cy="406398"/>
          </a:xfrm>
          <a:prstGeom prst="ellipse">
            <a:avLst/>
          </a:prstGeom>
          <a:solidFill>
            <a:srgbClr val="3AA2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38C7BF1-D8D4-4B16-A54F-01C1DB86DF64}"/>
              </a:ext>
            </a:extLst>
          </p:cNvPr>
          <p:cNvSpPr/>
          <p:nvPr/>
        </p:nvSpPr>
        <p:spPr>
          <a:xfrm>
            <a:off x="6944293" y="5404836"/>
            <a:ext cx="406398" cy="406398"/>
          </a:xfrm>
          <a:prstGeom prst="ellipse">
            <a:avLst/>
          </a:prstGeom>
          <a:solidFill>
            <a:srgbClr val="3AA2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55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tangolo 99">
            <a:extLst>
              <a:ext uri="{FF2B5EF4-FFF2-40B4-BE49-F238E27FC236}">
                <a16:creationId xmlns:a16="http://schemas.microsoft.com/office/drawing/2014/main" id="{49E1C7B3-2AC1-42A7-BFE1-DBC76A538A3A}"/>
              </a:ext>
            </a:extLst>
          </p:cNvPr>
          <p:cNvSpPr/>
          <p:nvPr/>
        </p:nvSpPr>
        <p:spPr>
          <a:xfrm>
            <a:off x="-12701" y="0"/>
            <a:ext cx="2013557" cy="6858000"/>
          </a:xfrm>
          <a:prstGeom prst="rect">
            <a:avLst/>
          </a:prstGeom>
          <a:solidFill>
            <a:srgbClr val="4FB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BB9F2C-ABC8-4613-8B12-DF8DD55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876583"/>
            <a:ext cx="2743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dirty="0">
                <a:ln w="12700" cmpd="sng">
                  <a:noFill/>
                  <a:prstDash val="solid"/>
                </a:ln>
                <a:latin typeface="Verdana" panose="020B0604030504040204" pitchFamily="34" charset="0"/>
                <a:ea typeface="Verdana" panose="020B0604030504040204" pitchFamily="34" charset="0"/>
              </a:rPr>
              <a:t>INDICE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49E852-94B0-4A90-91E2-142948246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887169"/>
              </p:ext>
            </p:extLst>
          </p:nvPr>
        </p:nvGraphicFramePr>
        <p:xfrm>
          <a:off x="3140364" y="5388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1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a:spPr>
      <a:bodyPr/>
      <a:lstStyle>
        <a:defPPr algn="l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B7191724E87244922A835990E6302B" ma:contentTypeVersion="2" ma:contentTypeDescription="Creare un nuovo documento." ma:contentTypeScope="" ma:versionID="a4997f1b1ca1c139e890e7ff64d6518f">
  <xsd:schema xmlns:xsd="http://www.w3.org/2001/XMLSchema" xmlns:xs="http://www.w3.org/2001/XMLSchema" xmlns:p="http://schemas.microsoft.com/office/2006/metadata/properties" xmlns:ns3="f938693d-683b-4673-9a5b-8a6a0c52af7f" targetNamespace="http://schemas.microsoft.com/office/2006/metadata/properties" ma:root="true" ma:fieldsID="3ed61758b3ceb10dcc1df41915ba833f" ns3:_="">
    <xsd:import namespace="f938693d-683b-4673-9a5b-8a6a0c52af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8693d-683b-4673-9a5b-8a6a0c52a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F54356-E42C-4C6E-BB6F-6C71D3DCBF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38693d-683b-4673-9a5b-8a6a0c52a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7E78E1-A0AA-497F-B053-3A059EC0DB1D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938693d-683b-4673-9a5b-8a6a0c52af7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6B1744-F34A-4663-A4EE-0D0BD2B326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6195</TotalTime>
  <Words>523</Words>
  <Application>Microsoft Office PowerPoint</Application>
  <PresentationFormat>Widescreen</PresentationFormat>
  <Paragraphs>193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Quire Sans</vt:lpstr>
      <vt:lpstr>Simplified Arabic Fixed</vt:lpstr>
      <vt:lpstr>Verdana</vt:lpstr>
      <vt:lpstr>Tema di Office</vt:lpstr>
      <vt:lpstr>Progettazione, Sviluppo e Analisi di un’Applicazione Android nelle Tecnologie Cross-Platform Xamarin e Flutter</vt:lpstr>
      <vt:lpstr>INTRODUZIONE</vt:lpstr>
      <vt:lpstr>Presentazione standard di PowerPoint</vt:lpstr>
      <vt:lpstr>INDICE</vt:lpstr>
      <vt:lpstr>INDICE</vt:lpstr>
      <vt:lpstr>Il Caso di Studio</vt:lpstr>
      <vt:lpstr>INDICE</vt:lpstr>
      <vt:lpstr>Tecnologie Utilizzate</vt:lpstr>
      <vt:lpstr>INDICE</vt:lpstr>
      <vt:lpstr>Progettazione</vt:lpstr>
      <vt:lpstr>Presentazione standard di PowerPoint</vt:lpstr>
      <vt:lpstr>INDICE</vt:lpstr>
      <vt:lpstr>Presentazione standard di PowerPoint</vt:lpstr>
      <vt:lpstr>Presentazione standard di PowerPoint</vt:lpstr>
      <vt:lpstr>Presentazione standard di PowerPoint</vt:lpstr>
      <vt:lpstr>INDICE</vt:lpstr>
      <vt:lpstr>Confronto</vt:lpstr>
      <vt:lpstr>INDICE</vt:lpstr>
      <vt:lpstr>Conclusione</vt:lpstr>
      <vt:lpstr>Grazie per l’attenzione.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Progettazione, Sviluppo e Analisi di un’Applicazione Android nelle Tecnologie Cross-Platform Xamarin e Flutter</dc:title>
  <dc:creator>MARCO MARETTI</dc:creator>
  <cp:lastModifiedBy>MARCO MARETTI</cp:lastModifiedBy>
  <cp:revision>7</cp:revision>
  <dcterms:created xsi:type="dcterms:W3CDTF">2021-10-12T08:52:24Z</dcterms:created>
  <dcterms:modified xsi:type="dcterms:W3CDTF">2021-10-25T10:59:48Z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0x0101001EB7191724E87244922A835990E6302B</vt:lpwstr>
  </property>
</Properties>
</file>