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</p:sldMasterIdLst>
  <p:sldIdLst>
    <p:sldId id="256" r:id="rId2"/>
    <p:sldId id="271" r:id="rId3"/>
    <p:sldId id="257" r:id="rId4"/>
    <p:sldId id="259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1" r:id="rId27"/>
    <p:sldId id="28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6400"/>
    <a:srgbClr val="47A52D"/>
    <a:srgbClr val="7AAB4D"/>
    <a:srgbClr val="DFE775"/>
    <a:srgbClr val="CDDA29"/>
    <a:srgbClr val="B5D36A"/>
    <a:srgbClr val="CEDB29"/>
    <a:srgbClr val="33D195"/>
    <a:srgbClr val="647F29"/>
    <a:srgbClr val="40C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en.wikipedia.org/wiki/Android_Studio" TargetMode="External"/><Relationship Id="rId1" Type="http://schemas.openxmlformats.org/officeDocument/2006/relationships/image" Target="../media/image7.png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hyperlink" Target="https://www.dad3zero.net/201605/google-io-2016-firebase-parse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en.wikipedia.org/wiki/Android_Studio" TargetMode="External"/><Relationship Id="rId1" Type="http://schemas.openxmlformats.org/officeDocument/2006/relationships/image" Target="../media/image7.png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hyperlink" Target="https://www.dad3zero.net/201605/google-io-2016-firebase-parse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2D0735-F1FE-4439-AC55-5C88EE34FC0F}" type="doc">
      <dgm:prSet loTypeId="urn:microsoft.com/office/officeart/2005/8/layout/vList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D345F57-3B97-45A1-9C3D-94BBAB057562}">
      <dgm:prSet/>
      <dgm:spPr/>
      <dgm:t>
        <a:bodyPr/>
        <a:lstStyle/>
        <a:p>
          <a:r>
            <a:rPr lang="it-IT" baseline="0" dirty="0">
              <a:latin typeface="Bahnschrift Light SemiCondensed" panose="020B0502040204020203" pitchFamily="34" charset="0"/>
            </a:rPr>
            <a:t>Sviluppo di un </a:t>
          </a:r>
          <a:r>
            <a:rPr lang="it-IT" baseline="0" dirty="0">
              <a:solidFill>
                <a:srgbClr val="00B0F0"/>
              </a:solidFill>
              <a:latin typeface="Bahnschrift Light SemiCondensed" panose="020B0502040204020203" pitchFamily="34" charset="0"/>
            </a:rPr>
            <a:t>mezzo unico di ricerca e comunicazione </a:t>
          </a:r>
          <a:r>
            <a:rPr lang="it-IT" baseline="0" dirty="0">
              <a:latin typeface="Bahnschrift Light SemiCondensed" panose="020B0502040204020203" pitchFamily="34" charset="0"/>
            </a:rPr>
            <a:t>per utenti e professionisti di vari settori</a:t>
          </a:r>
          <a:endParaRPr lang="it-IT" dirty="0">
            <a:latin typeface="Bahnschrift Light SemiCondensed" panose="020B0502040204020203" pitchFamily="34" charset="0"/>
          </a:endParaRPr>
        </a:p>
      </dgm:t>
    </dgm:pt>
    <dgm:pt modelId="{BDD0FAC8-312E-4245-BA0B-C9DE6DBDDF4A}" type="parTrans" cxnId="{A483D3C1-08FE-4A8C-9955-25C4EDA19674}">
      <dgm:prSet/>
      <dgm:spPr/>
      <dgm:t>
        <a:bodyPr/>
        <a:lstStyle/>
        <a:p>
          <a:endParaRPr lang="it-IT"/>
        </a:p>
      </dgm:t>
    </dgm:pt>
    <dgm:pt modelId="{5D425899-BD8F-4B1A-B378-B0F2D7D77728}" type="sibTrans" cxnId="{A483D3C1-08FE-4A8C-9955-25C4EDA19674}">
      <dgm:prSet/>
      <dgm:spPr/>
      <dgm:t>
        <a:bodyPr/>
        <a:lstStyle/>
        <a:p>
          <a:endParaRPr lang="it-IT"/>
        </a:p>
      </dgm:t>
    </dgm:pt>
    <dgm:pt modelId="{6C9D2351-B215-4B9B-BDC5-A37553886D89}">
      <dgm:prSet/>
      <dgm:spPr/>
      <dgm:t>
        <a:bodyPr/>
        <a:lstStyle/>
        <a:p>
          <a:r>
            <a:rPr lang="it-IT" baseline="0" dirty="0">
              <a:latin typeface="Bahnschrift Light SemiCondensed" panose="020B0502040204020203" pitchFamily="34" charset="0"/>
            </a:rPr>
            <a:t>Sempre più attività lavorative vengono offerte all’interno delle proprie </a:t>
          </a:r>
          <a:r>
            <a:rPr lang="it-IT" baseline="0" dirty="0">
              <a:solidFill>
                <a:srgbClr val="FFC000"/>
              </a:solidFill>
              <a:latin typeface="Bahnschrift Light SemiCondensed" panose="020B0502040204020203" pitchFamily="34" charset="0"/>
            </a:rPr>
            <a:t>abitazioni</a:t>
          </a:r>
          <a:endParaRPr lang="it-IT" dirty="0">
            <a:solidFill>
              <a:srgbClr val="FFC000"/>
            </a:solidFill>
            <a:latin typeface="Bahnschrift Light SemiCondensed" panose="020B0502040204020203" pitchFamily="34" charset="0"/>
          </a:endParaRPr>
        </a:p>
      </dgm:t>
    </dgm:pt>
    <dgm:pt modelId="{85E5ABF1-2C65-4675-B082-468329D10C33}" type="parTrans" cxnId="{77CF7E33-653D-4E50-A9AB-5EDA3235C422}">
      <dgm:prSet/>
      <dgm:spPr/>
      <dgm:t>
        <a:bodyPr/>
        <a:lstStyle/>
        <a:p>
          <a:endParaRPr lang="it-IT"/>
        </a:p>
      </dgm:t>
    </dgm:pt>
    <dgm:pt modelId="{4C069F09-C903-473A-BDD3-F9AD02169DD5}" type="sibTrans" cxnId="{77CF7E33-653D-4E50-A9AB-5EDA3235C422}">
      <dgm:prSet/>
      <dgm:spPr/>
      <dgm:t>
        <a:bodyPr/>
        <a:lstStyle/>
        <a:p>
          <a:endParaRPr lang="it-IT"/>
        </a:p>
      </dgm:t>
    </dgm:pt>
    <dgm:pt modelId="{C90400FB-DBDD-4618-B811-0D659FA41EDA}" type="pres">
      <dgm:prSet presAssocID="{E72D0735-F1FE-4439-AC55-5C88EE34FC0F}" presName="linearFlow" presStyleCnt="0">
        <dgm:presLayoutVars>
          <dgm:dir/>
          <dgm:resizeHandles val="exact"/>
        </dgm:presLayoutVars>
      </dgm:prSet>
      <dgm:spPr/>
    </dgm:pt>
    <dgm:pt modelId="{F395CBEC-A42C-47BC-9423-5F9DA43CEF4F}" type="pres">
      <dgm:prSet presAssocID="{8D345F57-3B97-45A1-9C3D-94BBAB057562}" presName="composite" presStyleCnt="0"/>
      <dgm:spPr/>
    </dgm:pt>
    <dgm:pt modelId="{D6A1F4F4-EA0D-43D2-8D73-F46FA0994832}" type="pres">
      <dgm:prSet presAssocID="{8D345F57-3B97-45A1-9C3D-94BBAB057562}" presName="imgShp" presStyleLbl="fgImgPlace1" presStyleIdx="0" presStyleCnt="2" custScaleX="128950" custScaleY="130316" custLinFactX="192489" custLinFactNeighborX="200000" custLinFactNeighborY="43291"/>
      <dgm:spPr>
        <a:blipFill dpi="0" rotWithShape="1">
          <a:blip xmlns:r="http://schemas.openxmlformats.org/officeDocument/2006/relationships" r:embed="rId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5296" t="4345" r="5296" b="4345"/>
          </a:stretch>
        </a:blipFill>
        <a:ln>
          <a:noFill/>
        </a:ln>
      </dgm:spPr>
    </dgm:pt>
    <dgm:pt modelId="{421BE78C-3BFA-45D9-B992-7B90CB1FED22}" type="pres">
      <dgm:prSet presAssocID="{8D345F57-3B97-45A1-9C3D-94BBAB057562}" presName="txShp" presStyleLbl="node1" presStyleIdx="0" presStyleCnt="2" custScaleX="57198" custScaleY="85019" custLinFactY="38942" custLinFactNeighborX="-22593" custLinFactNeighborY="100000">
        <dgm:presLayoutVars>
          <dgm:bulletEnabled val="1"/>
        </dgm:presLayoutVars>
      </dgm:prSet>
      <dgm:spPr/>
    </dgm:pt>
    <dgm:pt modelId="{40F7F5FE-DCBA-4E5E-8C8D-C96EB4718DF7}" type="pres">
      <dgm:prSet presAssocID="{5D425899-BD8F-4B1A-B378-B0F2D7D77728}" presName="spacing" presStyleCnt="0"/>
      <dgm:spPr/>
    </dgm:pt>
    <dgm:pt modelId="{0A79FEDE-0841-4C55-995A-444C4257B2E2}" type="pres">
      <dgm:prSet presAssocID="{6C9D2351-B215-4B9B-BDC5-A37553886D89}" presName="composite" presStyleCnt="0"/>
      <dgm:spPr/>
    </dgm:pt>
    <dgm:pt modelId="{2A535DD7-8AEF-4827-8F33-F6F7F3604D30}" type="pres">
      <dgm:prSet presAssocID="{6C9D2351-B215-4B9B-BDC5-A37553886D89}" presName="imgShp" presStyleLbl="fgImgPlace1" presStyleIdx="1" presStyleCnt="2" custLinFactY="-18298" custLinFactNeighborX="-39286" custLinFactNeighborY="-100000"/>
      <dgm:spPr>
        <a:blipFill dpi="0" rotWithShape="1">
          <a:blip xmlns:r="http://schemas.openxmlformats.org/officeDocument/2006/relationships"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10052" t="5296" r="10052" b="5296"/>
          </a:stretch>
        </a:blipFill>
      </dgm:spPr>
      <dgm:extLst>
        <a:ext uri="{E40237B7-FDA0-4F09-8148-C483321AD2D9}">
          <dgm14:cNvPr xmlns:dgm14="http://schemas.microsoft.com/office/drawing/2010/diagram" id="0" name="" descr="Scena extraurbana"/>
        </a:ext>
      </dgm:extLst>
    </dgm:pt>
    <dgm:pt modelId="{5A8C481B-9CD6-426F-B1A2-4423F426000C}" type="pres">
      <dgm:prSet presAssocID="{6C9D2351-B215-4B9B-BDC5-A37553886D89}" presName="txShp" presStyleLbl="node1" presStyleIdx="1" presStyleCnt="2" custScaleX="55892" custScaleY="83372" custLinFactY="-18298" custLinFactNeighborX="-21083" custLinFactNeighborY="-100000">
        <dgm:presLayoutVars>
          <dgm:bulletEnabled val="1"/>
        </dgm:presLayoutVars>
      </dgm:prSet>
      <dgm:spPr/>
    </dgm:pt>
  </dgm:ptLst>
  <dgm:cxnLst>
    <dgm:cxn modelId="{02FEF801-9FE2-4CE5-946D-A3020FA1EE59}" type="presOf" srcId="{6C9D2351-B215-4B9B-BDC5-A37553886D89}" destId="{5A8C481B-9CD6-426F-B1A2-4423F426000C}" srcOrd="0" destOrd="0" presId="urn:microsoft.com/office/officeart/2005/8/layout/vList3"/>
    <dgm:cxn modelId="{77CF7E33-653D-4E50-A9AB-5EDA3235C422}" srcId="{E72D0735-F1FE-4439-AC55-5C88EE34FC0F}" destId="{6C9D2351-B215-4B9B-BDC5-A37553886D89}" srcOrd="1" destOrd="0" parTransId="{85E5ABF1-2C65-4675-B082-468329D10C33}" sibTransId="{4C069F09-C903-473A-BDD3-F9AD02169DD5}"/>
    <dgm:cxn modelId="{645BAB7E-D2E3-46A6-821B-261D36F7085D}" type="presOf" srcId="{E72D0735-F1FE-4439-AC55-5C88EE34FC0F}" destId="{C90400FB-DBDD-4618-B811-0D659FA41EDA}" srcOrd="0" destOrd="0" presId="urn:microsoft.com/office/officeart/2005/8/layout/vList3"/>
    <dgm:cxn modelId="{A483D3C1-08FE-4A8C-9955-25C4EDA19674}" srcId="{E72D0735-F1FE-4439-AC55-5C88EE34FC0F}" destId="{8D345F57-3B97-45A1-9C3D-94BBAB057562}" srcOrd="0" destOrd="0" parTransId="{BDD0FAC8-312E-4245-BA0B-C9DE6DBDDF4A}" sibTransId="{5D425899-BD8F-4B1A-B378-B0F2D7D77728}"/>
    <dgm:cxn modelId="{53AD99DE-F485-472B-9E97-724F16BF87EA}" type="presOf" srcId="{8D345F57-3B97-45A1-9C3D-94BBAB057562}" destId="{421BE78C-3BFA-45D9-B992-7B90CB1FED22}" srcOrd="0" destOrd="0" presId="urn:microsoft.com/office/officeart/2005/8/layout/vList3"/>
    <dgm:cxn modelId="{AC37270E-6F6E-4C24-975B-8D6C3DCD1888}" type="presParOf" srcId="{C90400FB-DBDD-4618-B811-0D659FA41EDA}" destId="{F395CBEC-A42C-47BC-9423-5F9DA43CEF4F}" srcOrd="0" destOrd="0" presId="urn:microsoft.com/office/officeart/2005/8/layout/vList3"/>
    <dgm:cxn modelId="{22964801-E481-4F51-9134-8C10A4D847AE}" type="presParOf" srcId="{F395CBEC-A42C-47BC-9423-5F9DA43CEF4F}" destId="{D6A1F4F4-EA0D-43D2-8D73-F46FA0994832}" srcOrd="0" destOrd="0" presId="urn:microsoft.com/office/officeart/2005/8/layout/vList3"/>
    <dgm:cxn modelId="{D263AAD2-5CC8-4EA9-81F0-17408B36518F}" type="presParOf" srcId="{F395CBEC-A42C-47BC-9423-5F9DA43CEF4F}" destId="{421BE78C-3BFA-45D9-B992-7B90CB1FED22}" srcOrd="1" destOrd="0" presId="urn:microsoft.com/office/officeart/2005/8/layout/vList3"/>
    <dgm:cxn modelId="{8EB07B78-02A8-42CE-BDE0-B7CE21418B5D}" type="presParOf" srcId="{C90400FB-DBDD-4618-B811-0D659FA41EDA}" destId="{40F7F5FE-DCBA-4E5E-8C8D-C96EB4718DF7}" srcOrd="1" destOrd="0" presId="urn:microsoft.com/office/officeart/2005/8/layout/vList3"/>
    <dgm:cxn modelId="{0F76AA60-0FB5-4A42-834D-CE10AC01E00C}" type="presParOf" srcId="{C90400FB-DBDD-4618-B811-0D659FA41EDA}" destId="{0A79FEDE-0841-4C55-995A-444C4257B2E2}" srcOrd="2" destOrd="0" presId="urn:microsoft.com/office/officeart/2005/8/layout/vList3"/>
    <dgm:cxn modelId="{CC2F8011-48D7-481A-97EA-4303837285D4}" type="presParOf" srcId="{0A79FEDE-0841-4C55-995A-444C4257B2E2}" destId="{2A535DD7-8AEF-4827-8F33-F6F7F3604D30}" srcOrd="0" destOrd="0" presId="urn:microsoft.com/office/officeart/2005/8/layout/vList3"/>
    <dgm:cxn modelId="{D49AB439-9CBF-48F7-8A0F-D6A964482183}" type="presParOf" srcId="{0A79FEDE-0841-4C55-995A-444C4257B2E2}" destId="{5A8C481B-9CD6-426F-B1A2-4423F426000C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12A2F39-7E83-4B4A-9215-ED7A3733EAD5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63B885E-DFBC-4FCC-8905-9AFD7F194ACA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sz="2800" dirty="0">
              <a:latin typeface="Bahnschrift" panose="020B0502040204020203" pitchFamily="34" charset="0"/>
            </a:rPr>
            <a:t>CASO DI STUDIO</a:t>
          </a:r>
          <a:endParaRPr lang="en-US" sz="2800" dirty="0">
            <a:latin typeface="Bahnschrift" panose="020B0502040204020203" pitchFamily="34" charset="0"/>
          </a:endParaRPr>
        </a:p>
      </dgm:t>
    </dgm:pt>
    <dgm:pt modelId="{6589E85C-D1FC-4BF6-8643-D7D70578FE12}" type="parTrans" cxnId="{5EB0C881-4E45-4C7C-A7EF-22DF621194A2}">
      <dgm:prSet/>
      <dgm:spPr/>
      <dgm:t>
        <a:bodyPr/>
        <a:lstStyle/>
        <a:p>
          <a:endParaRPr lang="en-US"/>
        </a:p>
      </dgm:t>
    </dgm:pt>
    <dgm:pt modelId="{C22289F3-F928-4BCD-BC5A-816353C53C81}" type="sibTrans" cxnId="{5EB0C881-4E45-4C7C-A7EF-22DF621194A2}">
      <dgm:prSet/>
      <dgm:spPr/>
      <dgm:t>
        <a:bodyPr/>
        <a:lstStyle/>
        <a:p>
          <a:endParaRPr lang="en-US"/>
        </a:p>
      </dgm:t>
    </dgm:pt>
    <dgm:pt modelId="{E95DEB0D-86E1-424D-A71A-BCA22DBCD594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TECNOLOGIE UTILIZZATE</a:t>
          </a:r>
          <a:endParaRPr lang="en-US" dirty="0">
            <a:latin typeface="Bahnschrift" panose="020B0502040204020203" pitchFamily="34" charset="0"/>
          </a:endParaRPr>
        </a:p>
      </dgm:t>
    </dgm:pt>
    <dgm:pt modelId="{F7B06C33-B93A-4F8A-B8E8-F6972E6303BD}" type="parTrans" cxnId="{B7EEBF98-CA75-4583-BB93-B7C89F8C89E0}">
      <dgm:prSet/>
      <dgm:spPr/>
      <dgm:t>
        <a:bodyPr/>
        <a:lstStyle/>
        <a:p>
          <a:endParaRPr lang="en-US"/>
        </a:p>
      </dgm:t>
    </dgm:pt>
    <dgm:pt modelId="{3E180A88-F05B-4EE2-A49C-B6A93B248F13}" type="sibTrans" cxnId="{B7EEBF98-CA75-4583-BB93-B7C89F8C89E0}">
      <dgm:prSet/>
      <dgm:spPr/>
      <dgm:t>
        <a:bodyPr/>
        <a:lstStyle/>
        <a:p>
          <a:endParaRPr lang="en-US"/>
        </a:p>
      </dgm:t>
    </dgm:pt>
    <dgm:pt modelId="{A8C0EAFF-6C8D-40CF-AA3E-180EFCC15854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ANALISI DEI REQUISITI</a:t>
          </a:r>
          <a:endParaRPr lang="en-US" dirty="0">
            <a:latin typeface="Bahnschrift" panose="020B0502040204020203" pitchFamily="34" charset="0"/>
          </a:endParaRPr>
        </a:p>
      </dgm:t>
    </dgm:pt>
    <dgm:pt modelId="{7433B8C0-4D4D-484D-94FA-0D1F8905B608}" type="parTrans" cxnId="{FF6ED1A3-2733-4329-97D7-818224CF4A70}">
      <dgm:prSet/>
      <dgm:spPr/>
      <dgm:t>
        <a:bodyPr/>
        <a:lstStyle/>
        <a:p>
          <a:endParaRPr lang="en-US"/>
        </a:p>
      </dgm:t>
    </dgm:pt>
    <dgm:pt modelId="{568ABE59-4DD4-45F1-AEDA-B13ED89EACC3}" type="sibTrans" cxnId="{FF6ED1A3-2733-4329-97D7-818224CF4A70}">
      <dgm:prSet/>
      <dgm:spPr/>
      <dgm:t>
        <a:bodyPr/>
        <a:lstStyle/>
        <a:p>
          <a:endParaRPr lang="en-US"/>
        </a:p>
      </dgm:t>
    </dgm:pt>
    <dgm:pt modelId="{8EE45468-1BBB-4133-A988-5C618C3A4AC5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PROGETTAZIONE DATABASE</a:t>
          </a:r>
          <a:endParaRPr lang="en-US" dirty="0">
            <a:latin typeface="Bahnschrift" panose="020B0502040204020203" pitchFamily="34" charset="0"/>
          </a:endParaRPr>
        </a:p>
      </dgm:t>
    </dgm:pt>
    <dgm:pt modelId="{F9B4C75A-334B-4034-BA42-70BF07A39902}" type="parTrans" cxnId="{B66898BA-DBA2-422B-BB7D-4883B2B7E26A}">
      <dgm:prSet/>
      <dgm:spPr/>
      <dgm:t>
        <a:bodyPr/>
        <a:lstStyle/>
        <a:p>
          <a:endParaRPr lang="en-US"/>
        </a:p>
      </dgm:t>
    </dgm:pt>
    <dgm:pt modelId="{DCDBD99D-C5B2-4CA1-896E-2C821E71AE95}" type="sibTrans" cxnId="{B66898BA-DBA2-422B-BB7D-4883B2B7E26A}">
      <dgm:prSet/>
      <dgm:spPr/>
      <dgm:t>
        <a:bodyPr/>
        <a:lstStyle/>
        <a:p>
          <a:endParaRPr lang="en-US"/>
        </a:p>
      </dgm:t>
    </dgm:pt>
    <dgm:pt modelId="{22090F1B-F8A8-4989-8E9F-5EC06095062B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IMPLEMENTAZIONE</a:t>
          </a:r>
          <a:endParaRPr lang="en-US" dirty="0">
            <a:latin typeface="Bahnschrift" panose="020B0502040204020203" pitchFamily="34" charset="0"/>
          </a:endParaRPr>
        </a:p>
      </dgm:t>
    </dgm:pt>
    <dgm:pt modelId="{91F86EB0-85A4-45B7-9FDC-3FA088086BF0}" type="parTrans" cxnId="{EA194CC6-9CD0-40D8-B60A-0E8FEDB1C99D}">
      <dgm:prSet/>
      <dgm:spPr/>
      <dgm:t>
        <a:bodyPr/>
        <a:lstStyle/>
        <a:p>
          <a:endParaRPr lang="en-US"/>
        </a:p>
      </dgm:t>
    </dgm:pt>
    <dgm:pt modelId="{CBCDCA9C-2EEA-4E39-8A03-1577431AAA3F}" type="sibTrans" cxnId="{EA194CC6-9CD0-40D8-B60A-0E8FEDB1C99D}">
      <dgm:prSet/>
      <dgm:spPr/>
      <dgm:t>
        <a:bodyPr/>
        <a:lstStyle/>
        <a:p>
          <a:endParaRPr lang="en-US"/>
        </a:p>
      </dgm:t>
    </dgm:pt>
    <dgm:pt modelId="{385DD9E5-7210-4937-B01A-F95E01E6D271}">
      <dgm:prSet/>
      <dgm:spPr>
        <a:gradFill flip="none" rotWithShape="0">
          <a:gsLst>
            <a:gs pos="86000">
              <a:srgbClr val="647F29"/>
            </a:gs>
            <a:gs pos="47000">
              <a:srgbClr val="7AAB4D"/>
            </a:gs>
            <a:gs pos="12000">
              <a:srgbClr val="91D553"/>
            </a:gs>
          </a:gsLst>
          <a:lin ang="18900000" scaled="1"/>
          <a:tileRect/>
        </a:gra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ESEMPIO D’UTILIZZO</a:t>
          </a:r>
          <a:endParaRPr lang="en-US" dirty="0">
            <a:latin typeface="Bahnschrift" panose="020B0502040204020203" pitchFamily="34" charset="0"/>
          </a:endParaRPr>
        </a:p>
      </dgm:t>
    </dgm:pt>
    <dgm:pt modelId="{C17EBD67-05DB-48B0-8F8C-B8500C734E20}" type="parTrans" cxnId="{600A2D37-FCC0-4F9A-B542-6BD45A020FD3}">
      <dgm:prSet/>
      <dgm:spPr/>
      <dgm:t>
        <a:bodyPr/>
        <a:lstStyle/>
        <a:p>
          <a:endParaRPr lang="en-US"/>
        </a:p>
      </dgm:t>
    </dgm:pt>
    <dgm:pt modelId="{A0F21505-16B9-40C7-B2D9-2330D910DBC0}" type="sibTrans" cxnId="{600A2D37-FCC0-4F9A-B542-6BD45A020FD3}">
      <dgm:prSet/>
      <dgm:spPr/>
      <dgm:t>
        <a:bodyPr/>
        <a:lstStyle/>
        <a:p>
          <a:endParaRPr lang="en-US"/>
        </a:p>
      </dgm:t>
    </dgm:pt>
    <dgm:pt modelId="{DD037184-C732-4D98-BD86-C45C0E5FC22C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CONCLUSIONI E SVILUPPI FUTURI</a:t>
          </a:r>
          <a:endParaRPr lang="en-US" dirty="0">
            <a:latin typeface="Bahnschrift" panose="020B0502040204020203" pitchFamily="34" charset="0"/>
          </a:endParaRPr>
        </a:p>
      </dgm:t>
    </dgm:pt>
    <dgm:pt modelId="{3680F6E4-9B26-4AF8-9714-671C0EE4138D}" type="parTrans" cxnId="{31A488DB-B048-4F09-A2A7-2C6127649D9A}">
      <dgm:prSet/>
      <dgm:spPr/>
      <dgm:t>
        <a:bodyPr/>
        <a:lstStyle/>
        <a:p>
          <a:endParaRPr lang="en-US"/>
        </a:p>
      </dgm:t>
    </dgm:pt>
    <dgm:pt modelId="{8F720661-7054-4731-B9F2-4C362D820348}" type="sibTrans" cxnId="{31A488DB-B048-4F09-A2A7-2C6127649D9A}">
      <dgm:prSet/>
      <dgm:spPr/>
      <dgm:t>
        <a:bodyPr/>
        <a:lstStyle/>
        <a:p>
          <a:endParaRPr lang="en-US"/>
        </a:p>
      </dgm:t>
    </dgm:pt>
    <dgm:pt modelId="{020F5D20-CC31-4D84-843B-9E6E94934639}" type="pres">
      <dgm:prSet presAssocID="{412A2F39-7E83-4B4A-9215-ED7A3733EAD5}" presName="Name0" presStyleCnt="0">
        <dgm:presLayoutVars>
          <dgm:chMax val="7"/>
          <dgm:chPref val="7"/>
          <dgm:dir/>
        </dgm:presLayoutVars>
      </dgm:prSet>
      <dgm:spPr/>
    </dgm:pt>
    <dgm:pt modelId="{D441CF37-2503-4CEA-8C45-E8E35296B8A7}" type="pres">
      <dgm:prSet presAssocID="{412A2F39-7E83-4B4A-9215-ED7A3733EAD5}" presName="Name1" presStyleCnt="0"/>
      <dgm:spPr/>
    </dgm:pt>
    <dgm:pt modelId="{710A1F49-05D2-4958-9F0B-C0AB6E10BA40}" type="pres">
      <dgm:prSet presAssocID="{412A2F39-7E83-4B4A-9215-ED7A3733EAD5}" presName="cycle" presStyleCnt="0"/>
      <dgm:spPr/>
    </dgm:pt>
    <dgm:pt modelId="{C2D67378-65AD-4B75-AB33-75F1CA4937D6}" type="pres">
      <dgm:prSet presAssocID="{412A2F39-7E83-4B4A-9215-ED7A3733EAD5}" presName="srcNode" presStyleLbl="node1" presStyleIdx="0" presStyleCnt="7"/>
      <dgm:spPr/>
    </dgm:pt>
    <dgm:pt modelId="{C5A04F00-B3E0-4A6B-811E-4862C42F2FB6}" type="pres">
      <dgm:prSet presAssocID="{412A2F39-7E83-4B4A-9215-ED7A3733EAD5}" presName="conn" presStyleLbl="parChTrans1D2" presStyleIdx="0" presStyleCnt="1"/>
      <dgm:spPr/>
    </dgm:pt>
    <dgm:pt modelId="{8CBB4B9D-908E-4D69-BD96-81A63570CC81}" type="pres">
      <dgm:prSet presAssocID="{412A2F39-7E83-4B4A-9215-ED7A3733EAD5}" presName="extraNode" presStyleLbl="node1" presStyleIdx="0" presStyleCnt="7"/>
      <dgm:spPr/>
    </dgm:pt>
    <dgm:pt modelId="{7E88E536-1460-4736-909A-E7B1FFEDB163}" type="pres">
      <dgm:prSet presAssocID="{412A2F39-7E83-4B4A-9215-ED7A3733EAD5}" presName="dstNode" presStyleLbl="node1" presStyleIdx="0" presStyleCnt="7"/>
      <dgm:spPr/>
    </dgm:pt>
    <dgm:pt modelId="{FAC32271-B400-4508-89D2-400FA3D6F237}" type="pres">
      <dgm:prSet presAssocID="{C63B885E-DFBC-4FCC-8905-9AFD7F194ACA}" presName="text_1" presStyleLbl="node1" presStyleIdx="0" presStyleCnt="7">
        <dgm:presLayoutVars>
          <dgm:bulletEnabled val="1"/>
        </dgm:presLayoutVars>
      </dgm:prSet>
      <dgm:spPr/>
    </dgm:pt>
    <dgm:pt modelId="{2E5B2CF3-4CFB-4F48-A43B-37DA548B0109}" type="pres">
      <dgm:prSet presAssocID="{C63B885E-DFBC-4FCC-8905-9AFD7F194ACA}" presName="accent_1" presStyleCnt="0"/>
      <dgm:spPr/>
    </dgm:pt>
    <dgm:pt modelId="{F2A0B2EF-DB1B-48C8-ACBD-2DA3AB64F009}" type="pres">
      <dgm:prSet presAssocID="{C63B885E-DFBC-4FCC-8905-9AFD7F194ACA}" presName="accentRepeatNode" presStyleLbl="solidFgAcc1" presStyleIdx="0" presStyleCnt="7"/>
      <dgm:spPr/>
    </dgm:pt>
    <dgm:pt modelId="{A6E6A2CA-E38B-4D4B-8E94-82B9EA1F0F34}" type="pres">
      <dgm:prSet presAssocID="{E95DEB0D-86E1-424D-A71A-BCA22DBCD594}" presName="text_2" presStyleLbl="node1" presStyleIdx="1" presStyleCnt="7">
        <dgm:presLayoutVars>
          <dgm:bulletEnabled val="1"/>
        </dgm:presLayoutVars>
      </dgm:prSet>
      <dgm:spPr/>
    </dgm:pt>
    <dgm:pt modelId="{B45D0351-144D-41C5-A47B-B93DD57DE646}" type="pres">
      <dgm:prSet presAssocID="{E95DEB0D-86E1-424D-A71A-BCA22DBCD594}" presName="accent_2" presStyleCnt="0"/>
      <dgm:spPr/>
    </dgm:pt>
    <dgm:pt modelId="{06D94804-6014-453C-A0B1-B919E0ACC07A}" type="pres">
      <dgm:prSet presAssocID="{E95DEB0D-86E1-424D-A71A-BCA22DBCD594}" presName="accentRepeatNode" presStyleLbl="solidFgAcc1" presStyleIdx="1" presStyleCnt="7"/>
      <dgm:spPr/>
    </dgm:pt>
    <dgm:pt modelId="{FEC91D0F-1B40-4C27-86A5-EBB3193E9E10}" type="pres">
      <dgm:prSet presAssocID="{A8C0EAFF-6C8D-40CF-AA3E-180EFCC15854}" presName="text_3" presStyleLbl="node1" presStyleIdx="2" presStyleCnt="7">
        <dgm:presLayoutVars>
          <dgm:bulletEnabled val="1"/>
        </dgm:presLayoutVars>
      </dgm:prSet>
      <dgm:spPr/>
    </dgm:pt>
    <dgm:pt modelId="{FF586172-1433-43C3-9DAD-8C7D2E327A83}" type="pres">
      <dgm:prSet presAssocID="{A8C0EAFF-6C8D-40CF-AA3E-180EFCC15854}" presName="accent_3" presStyleCnt="0"/>
      <dgm:spPr/>
    </dgm:pt>
    <dgm:pt modelId="{C4F76205-2781-4B71-8B32-BC4A7678BED6}" type="pres">
      <dgm:prSet presAssocID="{A8C0EAFF-6C8D-40CF-AA3E-180EFCC15854}" presName="accentRepeatNode" presStyleLbl="solidFgAcc1" presStyleIdx="2" presStyleCnt="7"/>
      <dgm:spPr/>
    </dgm:pt>
    <dgm:pt modelId="{37DD1045-4A85-4327-B588-0EEDC70BF681}" type="pres">
      <dgm:prSet presAssocID="{8EE45468-1BBB-4133-A988-5C618C3A4AC5}" presName="text_4" presStyleLbl="node1" presStyleIdx="3" presStyleCnt="7">
        <dgm:presLayoutVars>
          <dgm:bulletEnabled val="1"/>
        </dgm:presLayoutVars>
      </dgm:prSet>
      <dgm:spPr/>
    </dgm:pt>
    <dgm:pt modelId="{0F2BC2D4-BF39-4155-8889-0731E0D55385}" type="pres">
      <dgm:prSet presAssocID="{8EE45468-1BBB-4133-A988-5C618C3A4AC5}" presName="accent_4" presStyleCnt="0"/>
      <dgm:spPr/>
    </dgm:pt>
    <dgm:pt modelId="{B49F8A6D-A726-4647-AFE2-8D7D1AA356DF}" type="pres">
      <dgm:prSet presAssocID="{8EE45468-1BBB-4133-A988-5C618C3A4AC5}" presName="accentRepeatNode" presStyleLbl="solidFgAcc1" presStyleIdx="3" presStyleCnt="7"/>
      <dgm:spPr/>
    </dgm:pt>
    <dgm:pt modelId="{EF4472DB-CB9D-4A1B-AE24-BA882C057F66}" type="pres">
      <dgm:prSet presAssocID="{22090F1B-F8A8-4989-8E9F-5EC06095062B}" presName="text_5" presStyleLbl="node1" presStyleIdx="4" presStyleCnt="7">
        <dgm:presLayoutVars>
          <dgm:bulletEnabled val="1"/>
        </dgm:presLayoutVars>
      </dgm:prSet>
      <dgm:spPr/>
    </dgm:pt>
    <dgm:pt modelId="{362EDDD3-0701-42BA-BCA3-97CC5506B079}" type="pres">
      <dgm:prSet presAssocID="{22090F1B-F8A8-4989-8E9F-5EC06095062B}" presName="accent_5" presStyleCnt="0"/>
      <dgm:spPr/>
    </dgm:pt>
    <dgm:pt modelId="{A2677411-0EDA-4490-B567-CE86371CB399}" type="pres">
      <dgm:prSet presAssocID="{22090F1B-F8A8-4989-8E9F-5EC06095062B}" presName="accentRepeatNode" presStyleLbl="solidFgAcc1" presStyleIdx="4" presStyleCnt="7"/>
      <dgm:spPr/>
    </dgm:pt>
    <dgm:pt modelId="{BB87D47E-2C9B-4CCC-B49B-369D55082332}" type="pres">
      <dgm:prSet presAssocID="{385DD9E5-7210-4937-B01A-F95E01E6D271}" presName="text_6" presStyleLbl="node1" presStyleIdx="5" presStyleCnt="7">
        <dgm:presLayoutVars>
          <dgm:bulletEnabled val="1"/>
        </dgm:presLayoutVars>
      </dgm:prSet>
      <dgm:spPr/>
    </dgm:pt>
    <dgm:pt modelId="{9759A0A3-3E4E-48E6-9138-0BF521364E93}" type="pres">
      <dgm:prSet presAssocID="{385DD9E5-7210-4937-B01A-F95E01E6D271}" presName="accent_6" presStyleCnt="0"/>
      <dgm:spPr/>
    </dgm:pt>
    <dgm:pt modelId="{DB3E7940-A6EA-42E7-907B-289E31DC0BC6}" type="pres">
      <dgm:prSet presAssocID="{385DD9E5-7210-4937-B01A-F95E01E6D271}" presName="accentRepeatNode" presStyleLbl="solidFgAcc1" presStyleIdx="5" presStyleCnt="7"/>
      <dgm:spPr>
        <a:solidFill>
          <a:srgbClr val="6FC64B"/>
        </a:solidFill>
        <a:ln w="28575"/>
      </dgm:spPr>
    </dgm:pt>
    <dgm:pt modelId="{10A541DE-1323-4B9F-BDC6-A8E41581E9CC}" type="pres">
      <dgm:prSet presAssocID="{DD037184-C732-4D98-BD86-C45C0E5FC22C}" presName="text_7" presStyleLbl="node1" presStyleIdx="6" presStyleCnt="7">
        <dgm:presLayoutVars>
          <dgm:bulletEnabled val="1"/>
        </dgm:presLayoutVars>
      </dgm:prSet>
      <dgm:spPr/>
    </dgm:pt>
    <dgm:pt modelId="{26180FF1-FD1C-476F-9421-90A9EDEA1A04}" type="pres">
      <dgm:prSet presAssocID="{DD037184-C732-4D98-BD86-C45C0E5FC22C}" presName="accent_7" presStyleCnt="0"/>
      <dgm:spPr/>
    </dgm:pt>
    <dgm:pt modelId="{098EF4C4-DC2B-41FB-989F-F210F1E98E96}" type="pres">
      <dgm:prSet presAssocID="{DD037184-C732-4D98-BD86-C45C0E5FC22C}" presName="accentRepeatNode" presStyleLbl="solidFgAcc1" presStyleIdx="6" presStyleCnt="7"/>
      <dgm:spPr/>
    </dgm:pt>
  </dgm:ptLst>
  <dgm:cxnLst>
    <dgm:cxn modelId="{600A2D37-FCC0-4F9A-B542-6BD45A020FD3}" srcId="{412A2F39-7E83-4B4A-9215-ED7A3733EAD5}" destId="{385DD9E5-7210-4937-B01A-F95E01E6D271}" srcOrd="5" destOrd="0" parTransId="{C17EBD67-05DB-48B0-8F8C-B8500C734E20}" sibTransId="{A0F21505-16B9-40C7-B2D9-2330D910DBC0}"/>
    <dgm:cxn modelId="{CD83F641-584B-4AA3-9634-3E0A16151F7B}" type="presOf" srcId="{A8C0EAFF-6C8D-40CF-AA3E-180EFCC15854}" destId="{FEC91D0F-1B40-4C27-86A5-EBB3193E9E10}" srcOrd="0" destOrd="0" presId="urn:microsoft.com/office/officeart/2008/layout/VerticalCurvedList"/>
    <dgm:cxn modelId="{C46E4266-8606-4129-AB0A-BD891AB66492}" type="presOf" srcId="{22090F1B-F8A8-4989-8E9F-5EC06095062B}" destId="{EF4472DB-CB9D-4A1B-AE24-BA882C057F66}" srcOrd="0" destOrd="0" presId="urn:microsoft.com/office/officeart/2008/layout/VerticalCurvedList"/>
    <dgm:cxn modelId="{BACA8A49-DE11-4BD2-871E-E919511D16E7}" type="presOf" srcId="{C22289F3-F928-4BCD-BC5A-816353C53C81}" destId="{C5A04F00-B3E0-4A6B-811E-4862C42F2FB6}" srcOrd="0" destOrd="0" presId="urn:microsoft.com/office/officeart/2008/layout/VerticalCurvedList"/>
    <dgm:cxn modelId="{8C211757-B2A3-4C6C-9E85-349F0B3D61D8}" type="presOf" srcId="{C63B885E-DFBC-4FCC-8905-9AFD7F194ACA}" destId="{FAC32271-B400-4508-89D2-400FA3D6F237}" srcOrd="0" destOrd="0" presId="urn:microsoft.com/office/officeart/2008/layout/VerticalCurvedList"/>
    <dgm:cxn modelId="{5EB0C881-4E45-4C7C-A7EF-22DF621194A2}" srcId="{412A2F39-7E83-4B4A-9215-ED7A3733EAD5}" destId="{C63B885E-DFBC-4FCC-8905-9AFD7F194ACA}" srcOrd="0" destOrd="0" parTransId="{6589E85C-D1FC-4BF6-8643-D7D70578FE12}" sibTransId="{C22289F3-F928-4BCD-BC5A-816353C53C81}"/>
    <dgm:cxn modelId="{0387D585-F2DC-477A-B157-C5E6D3C95E87}" type="presOf" srcId="{E95DEB0D-86E1-424D-A71A-BCA22DBCD594}" destId="{A6E6A2CA-E38B-4D4B-8E94-82B9EA1F0F34}" srcOrd="0" destOrd="0" presId="urn:microsoft.com/office/officeart/2008/layout/VerticalCurvedList"/>
    <dgm:cxn modelId="{836B2094-84CF-44BB-AACC-C4B98AF325AC}" type="presOf" srcId="{DD037184-C732-4D98-BD86-C45C0E5FC22C}" destId="{10A541DE-1323-4B9F-BDC6-A8E41581E9CC}" srcOrd="0" destOrd="0" presId="urn:microsoft.com/office/officeart/2008/layout/VerticalCurvedList"/>
    <dgm:cxn modelId="{B7EEBF98-CA75-4583-BB93-B7C89F8C89E0}" srcId="{412A2F39-7E83-4B4A-9215-ED7A3733EAD5}" destId="{E95DEB0D-86E1-424D-A71A-BCA22DBCD594}" srcOrd="1" destOrd="0" parTransId="{F7B06C33-B93A-4F8A-B8E8-F6972E6303BD}" sibTransId="{3E180A88-F05B-4EE2-A49C-B6A93B248F13}"/>
    <dgm:cxn modelId="{BBF6F0A2-A807-4D39-A30F-4609F988FB41}" type="presOf" srcId="{8EE45468-1BBB-4133-A988-5C618C3A4AC5}" destId="{37DD1045-4A85-4327-B588-0EEDC70BF681}" srcOrd="0" destOrd="0" presId="urn:microsoft.com/office/officeart/2008/layout/VerticalCurvedList"/>
    <dgm:cxn modelId="{FF6ED1A3-2733-4329-97D7-818224CF4A70}" srcId="{412A2F39-7E83-4B4A-9215-ED7A3733EAD5}" destId="{A8C0EAFF-6C8D-40CF-AA3E-180EFCC15854}" srcOrd="2" destOrd="0" parTransId="{7433B8C0-4D4D-484D-94FA-0D1F8905B608}" sibTransId="{568ABE59-4DD4-45F1-AEDA-B13ED89EACC3}"/>
    <dgm:cxn modelId="{B66898BA-DBA2-422B-BB7D-4883B2B7E26A}" srcId="{412A2F39-7E83-4B4A-9215-ED7A3733EAD5}" destId="{8EE45468-1BBB-4133-A988-5C618C3A4AC5}" srcOrd="3" destOrd="0" parTransId="{F9B4C75A-334B-4034-BA42-70BF07A39902}" sibTransId="{DCDBD99D-C5B2-4CA1-896E-2C821E71AE95}"/>
    <dgm:cxn modelId="{EA194CC6-9CD0-40D8-B60A-0E8FEDB1C99D}" srcId="{412A2F39-7E83-4B4A-9215-ED7A3733EAD5}" destId="{22090F1B-F8A8-4989-8E9F-5EC06095062B}" srcOrd="4" destOrd="0" parTransId="{91F86EB0-85A4-45B7-9FDC-3FA088086BF0}" sibTransId="{CBCDCA9C-2EEA-4E39-8A03-1577431AAA3F}"/>
    <dgm:cxn modelId="{31A488DB-B048-4F09-A2A7-2C6127649D9A}" srcId="{412A2F39-7E83-4B4A-9215-ED7A3733EAD5}" destId="{DD037184-C732-4D98-BD86-C45C0E5FC22C}" srcOrd="6" destOrd="0" parTransId="{3680F6E4-9B26-4AF8-9714-671C0EE4138D}" sibTransId="{8F720661-7054-4731-B9F2-4C362D820348}"/>
    <dgm:cxn modelId="{BBEA23F5-A1F5-4501-9B1C-E524EC90EB23}" type="presOf" srcId="{385DD9E5-7210-4937-B01A-F95E01E6D271}" destId="{BB87D47E-2C9B-4CCC-B49B-369D55082332}" srcOrd="0" destOrd="0" presId="urn:microsoft.com/office/officeart/2008/layout/VerticalCurvedList"/>
    <dgm:cxn modelId="{DE2866F6-B7CE-4616-8D28-956E29835C9A}" type="presOf" srcId="{412A2F39-7E83-4B4A-9215-ED7A3733EAD5}" destId="{020F5D20-CC31-4D84-843B-9E6E94934639}" srcOrd="0" destOrd="0" presId="urn:microsoft.com/office/officeart/2008/layout/VerticalCurvedList"/>
    <dgm:cxn modelId="{46792164-A244-48B7-9192-229E0C1D2D8E}" type="presParOf" srcId="{020F5D20-CC31-4D84-843B-9E6E94934639}" destId="{D441CF37-2503-4CEA-8C45-E8E35296B8A7}" srcOrd="0" destOrd="0" presId="urn:microsoft.com/office/officeart/2008/layout/VerticalCurvedList"/>
    <dgm:cxn modelId="{E17ADBE8-D30B-467B-996B-1837E16DC0B0}" type="presParOf" srcId="{D441CF37-2503-4CEA-8C45-E8E35296B8A7}" destId="{710A1F49-05D2-4958-9F0B-C0AB6E10BA40}" srcOrd="0" destOrd="0" presId="urn:microsoft.com/office/officeart/2008/layout/VerticalCurvedList"/>
    <dgm:cxn modelId="{F8A34306-C645-49FE-BFB5-24A8D86E77B4}" type="presParOf" srcId="{710A1F49-05D2-4958-9F0B-C0AB6E10BA40}" destId="{C2D67378-65AD-4B75-AB33-75F1CA4937D6}" srcOrd="0" destOrd="0" presId="urn:microsoft.com/office/officeart/2008/layout/VerticalCurvedList"/>
    <dgm:cxn modelId="{90397668-4124-4E42-835D-838546252E2B}" type="presParOf" srcId="{710A1F49-05D2-4958-9F0B-C0AB6E10BA40}" destId="{C5A04F00-B3E0-4A6B-811E-4862C42F2FB6}" srcOrd="1" destOrd="0" presId="urn:microsoft.com/office/officeart/2008/layout/VerticalCurvedList"/>
    <dgm:cxn modelId="{BFE440B2-5C39-47EA-91F8-1AC4627A9D1E}" type="presParOf" srcId="{710A1F49-05D2-4958-9F0B-C0AB6E10BA40}" destId="{8CBB4B9D-908E-4D69-BD96-81A63570CC81}" srcOrd="2" destOrd="0" presId="urn:microsoft.com/office/officeart/2008/layout/VerticalCurvedList"/>
    <dgm:cxn modelId="{14713D97-6AB7-4F01-975D-41F2AB9AD7FF}" type="presParOf" srcId="{710A1F49-05D2-4958-9F0B-C0AB6E10BA40}" destId="{7E88E536-1460-4736-909A-E7B1FFEDB163}" srcOrd="3" destOrd="0" presId="urn:microsoft.com/office/officeart/2008/layout/VerticalCurvedList"/>
    <dgm:cxn modelId="{F838473C-0C5A-4B09-8164-8F93A5BC2426}" type="presParOf" srcId="{D441CF37-2503-4CEA-8C45-E8E35296B8A7}" destId="{FAC32271-B400-4508-89D2-400FA3D6F237}" srcOrd="1" destOrd="0" presId="urn:microsoft.com/office/officeart/2008/layout/VerticalCurvedList"/>
    <dgm:cxn modelId="{8865E7FF-8CCF-44AD-AFE8-C3D675F0F49A}" type="presParOf" srcId="{D441CF37-2503-4CEA-8C45-E8E35296B8A7}" destId="{2E5B2CF3-4CFB-4F48-A43B-37DA548B0109}" srcOrd="2" destOrd="0" presId="urn:microsoft.com/office/officeart/2008/layout/VerticalCurvedList"/>
    <dgm:cxn modelId="{409186E6-BF86-4C93-9EA6-4AC4609662A2}" type="presParOf" srcId="{2E5B2CF3-4CFB-4F48-A43B-37DA548B0109}" destId="{F2A0B2EF-DB1B-48C8-ACBD-2DA3AB64F009}" srcOrd="0" destOrd="0" presId="urn:microsoft.com/office/officeart/2008/layout/VerticalCurvedList"/>
    <dgm:cxn modelId="{B2DC3110-45BF-4F2E-B03F-17A972E2746D}" type="presParOf" srcId="{D441CF37-2503-4CEA-8C45-E8E35296B8A7}" destId="{A6E6A2CA-E38B-4D4B-8E94-82B9EA1F0F34}" srcOrd="3" destOrd="0" presId="urn:microsoft.com/office/officeart/2008/layout/VerticalCurvedList"/>
    <dgm:cxn modelId="{3B6F0E33-BC49-40F9-BD83-88BF6CD2B565}" type="presParOf" srcId="{D441CF37-2503-4CEA-8C45-E8E35296B8A7}" destId="{B45D0351-144D-41C5-A47B-B93DD57DE646}" srcOrd="4" destOrd="0" presId="urn:microsoft.com/office/officeart/2008/layout/VerticalCurvedList"/>
    <dgm:cxn modelId="{03B0E05F-B3D8-43D9-B546-700C002396D1}" type="presParOf" srcId="{B45D0351-144D-41C5-A47B-B93DD57DE646}" destId="{06D94804-6014-453C-A0B1-B919E0ACC07A}" srcOrd="0" destOrd="0" presId="urn:microsoft.com/office/officeart/2008/layout/VerticalCurvedList"/>
    <dgm:cxn modelId="{70E3A9EE-829D-40A4-A782-F166DFFDDD02}" type="presParOf" srcId="{D441CF37-2503-4CEA-8C45-E8E35296B8A7}" destId="{FEC91D0F-1B40-4C27-86A5-EBB3193E9E10}" srcOrd="5" destOrd="0" presId="urn:microsoft.com/office/officeart/2008/layout/VerticalCurvedList"/>
    <dgm:cxn modelId="{52BBB31E-A22D-4647-93DF-631E06E7F5F3}" type="presParOf" srcId="{D441CF37-2503-4CEA-8C45-E8E35296B8A7}" destId="{FF586172-1433-43C3-9DAD-8C7D2E327A83}" srcOrd="6" destOrd="0" presId="urn:microsoft.com/office/officeart/2008/layout/VerticalCurvedList"/>
    <dgm:cxn modelId="{652DB05E-F684-432B-9428-DC10A4C02B3D}" type="presParOf" srcId="{FF586172-1433-43C3-9DAD-8C7D2E327A83}" destId="{C4F76205-2781-4B71-8B32-BC4A7678BED6}" srcOrd="0" destOrd="0" presId="urn:microsoft.com/office/officeart/2008/layout/VerticalCurvedList"/>
    <dgm:cxn modelId="{358AA15B-826F-4343-89F6-8525E1967045}" type="presParOf" srcId="{D441CF37-2503-4CEA-8C45-E8E35296B8A7}" destId="{37DD1045-4A85-4327-B588-0EEDC70BF681}" srcOrd="7" destOrd="0" presId="urn:microsoft.com/office/officeart/2008/layout/VerticalCurvedList"/>
    <dgm:cxn modelId="{CC5932FD-B011-43BA-8B48-AB92CF581896}" type="presParOf" srcId="{D441CF37-2503-4CEA-8C45-E8E35296B8A7}" destId="{0F2BC2D4-BF39-4155-8889-0731E0D55385}" srcOrd="8" destOrd="0" presId="urn:microsoft.com/office/officeart/2008/layout/VerticalCurvedList"/>
    <dgm:cxn modelId="{C03D5B35-DA79-4F7D-956F-58E02EB2DE0F}" type="presParOf" srcId="{0F2BC2D4-BF39-4155-8889-0731E0D55385}" destId="{B49F8A6D-A726-4647-AFE2-8D7D1AA356DF}" srcOrd="0" destOrd="0" presId="urn:microsoft.com/office/officeart/2008/layout/VerticalCurvedList"/>
    <dgm:cxn modelId="{189E88B6-906A-4622-9ABB-B832239C9817}" type="presParOf" srcId="{D441CF37-2503-4CEA-8C45-E8E35296B8A7}" destId="{EF4472DB-CB9D-4A1B-AE24-BA882C057F66}" srcOrd="9" destOrd="0" presId="urn:microsoft.com/office/officeart/2008/layout/VerticalCurvedList"/>
    <dgm:cxn modelId="{5116DAAA-3ABC-459D-918F-2158A43BCDD9}" type="presParOf" srcId="{D441CF37-2503-4CEA-8C45-E8E35296B8A7}" destId="{362EDDD3-0701-42BA-BCA3-97CC5506B079}" srcOrd="10" destOrd="0" presId="urn:microsoft.com/office/officeart/2008/layout/VerticalCurvedList"/>
    <dgm:cxn modelId="{FFD63ABF-AEA8-4902-9D99-C7C55A580880}" type="presParOf" srcId="{362EDDD3-0701-42BA-BCA3-97CC5506B079}" destId="{A2677411-0EDA-4490-B567-CE86371CB399}" srcOrd="0" destOrd="0" presId="urn:microsoft.com/office/officeart/2008/layout/VerticalCurvedList"/>
    <dgm:cxn modelId="{2AE8773F-7FB8-43AC-BA6A-2BED71D55B3B}" type="presParOf" srcId="{D441CF37-2503-4CEA-8C45-E8E35296B8A7}" destId="{BB87D47E-2C9B-4CCC-B49B-369D55082332}" srcOrd="11" destOrd="0" presId="urn:microsoft.com/office/officeart/2008/layout/VerticalCurvedList"/>
    <dgm:cxn modelId="{C25C4888-319E-468F-884D-0DC65EF07650}" type="presParOf" srcId="{D441CF37-2503-4CEA-8C45-E8E35296B8A7}" destId="{9759A0A3-3E4E-48E6-9138-0BF521364E93}" srcOrd="12" destOrd="0" presId="urn:microsoft.com/office/officeart/2008/layout/VerticalCurvedList"/>
    <dgm:cxn modelId="{27AA493F-81A6-4F7C-B8FE-18D38DF7277C}" type="presParOf" srcId="{9759A0A3-3E4E-48E6-9138-0BF521364E93}" destId="{DB3E7940-A6EA-42E7-907B-289E31DC0BC6}" srcOrd="0" destOrd="0" presId="urn:microsoft.com/office/officeart/2008/layout/VerticalCurvedList"/>
    <dgm:cxn modelId="{D66B0686-4535-4A4D-9585-30BEA8FC1AE8}" type="presParOf" srcId="{D441CF37-2503-4CEA-8C45-E8E35296B8A7}" destId="{10A541DE-1323-4B9F-BDC6-A8E41581E9CC}" srcOrd="13" destOrd="0" presId="urn:microsoft.com/office/officeart/2008/layout/VerticalCurvedList"/>
    <dgm:cxn modelId="{F176324C-26C1-42D3-937D-F6211CA9246B}" type="presParOf" srcId="{D441CF37-2503-4CEA-8C45-E8E35296B8A7}" destId="{26180FF1-FD1C-476F-9421-90A9EDEA1A04}" srcOrd="14" destOrd="0" presId="urn:microsoft.com/office/officeart/2008/layout/VerticalCurvedList"/>
    <dgm:cxn modelId="{C938369E-7D7F-4887-A851-184AABF560CA}" type="presParOf" srcId="{26180FF1-FD1C-476F-9421-90A9EDEA1A04}" destId="{098EF4C4-DC2B-41FB-989F-F210F1E98E9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12A2F39-7E83-4B4A-9215-ED7A3733EAD5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63B885E-DFBC-4FCC-8905-9AFD7F194ACA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sz="2800" dirty="0">
              <a:latin typeface="Bahnschrift" panose="020B0502040204020203" pitchFamily="34" charset="0"/>
            </a:rPr>
            <a:t>CASO DI STUDIO</a:t>
          </a:r>
          <a:endParaRPr lang="en-US" sz="2800" dirty="0">
            <a:latin typeface="Bahnschrift" panose="020B0502040204020203" pitchFamily="34" charset="0"/>
          </a:endParaRPr>
        </a:p>
      </dgm:t>
    </dgm:pt>
    <dgm:pt modelId="{6589E85C-D1FC-4BF6-8643-D7D70578FE12}" type="parTrans" cxnId="{5EB0C881-4E45-4C7C-A7EF-22DF621194A2}">
      <dgm:prSet/>
      <dgm:spPr/>
      <dgm:t>
        <a:bodyPr/>
        <a:lstStyle/>
        <a:p>
          <a:endParaRPr lang="en-US"/>
        </a:p>
      </dgm:t>
    </dgm:pt>
    <dgm:pt modelId="{C22289F3-F928-4BCD-BC5A-816353C53C81}" type="sibTrans" cxnId="{5EB0C881-4E45-4C7C-A7EF-22DF621194A2}">
      <dgm:prSet/>
      <dgm:spPr/>
      <dgm:t>
        <a:bodyPr/>
        <a:lstStyle/>
        <a:p>
          <a:endParaRPr lang="en-US"/>
        </a:p>
      </dgm:t>
    </dgm:pt>
    <dgm:pt modelId="{E95DEB0D-86E1-424D-A71A-BCA22DBCD594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TECNOLOGIE UTILIZZATE</a:t>
          </a:r>
          <a:endParaRPr lang="en-US" dirty="0">
            <a:latin typeface="Bahnschrift" panose="020B0502040204020203" pitchFamily="34" charset="0"/>
          </a:endParaRPr>
        </a:p>
      </dgm:t>
    </dgm:pt>
    <dgm:pt modelId="{F7B06C33-B93A-4F8A-B8E8-F6972E6303BD}" type="parTrans" cxnId="{B7EEBF98-CA75-4583-BB93-B7C89F8C89E0}">
      <dgm:prSet/>
      <dgm:spPr/>
      <dgm:t>
        <a:bodyPr/>
        <a:lstStyle/>
        <a:p>
          <a:endParaRPr lang="en-US"/>
        </a:p>
      </dgm:t>
    </dgm:pt>
    <dgm:pt modelId="{3E180A88-F05B-4EE2-A49C-B6A93B248F13}" type="sibTrans" cxnId="{B7EEBF98-CA75-4583-BB93-B7C89F8C89E0}">
      <dgm:prSet/>
      <dgm:spPr/>
      <dgm:t>
        <a:bodyPr/>
        <a:lstStyle/>
        <a:p>
          <a:endParaRPr lang="en-US"/>
        </a:p>
      </dgm:t>
    </dgm:pt>
    <dgm:pt modelId="{A8C0EAFF-6C8D-40CF-AA3E-180EFCC15854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ANALISI DEI REQUISITI</a:t>
          </a:r>
          <a:endParaRPr lang="en-US" dirty="0">
            <a:latin typeface="Bahnschrift" panose="020B0502040204020203" pitchFamily="34" charset="0"/>
          </a:endParaRPr>
        </a:p>
      </dgm:t>
    </dgm:pt>
    <dgm:pt modelId="{7433B8C0-4D4D-484D-94FA-0D1F8905B608}" type="parTrans" cxnId="{FF6ED1A3-2733-4329-97D7-818224CF4A70}">
      <dgm:prSet/>
      <dgm:spPr/>
      <dgm:t>
        <a:bodyPr/>
        <a:lstStyle/>
        <a:p>
          <a:endParaRPr lang="en-US"/>
        </a:p>
      </dgm:t>
    </dgm:pt>
    <dgm:pt modelId="{568ABE59-4DD4-45F1-AEDA-B13ED89EACC3}" type="sibTrans" cxnId="{FF6ED1A3-2733-4329-97D7-818224CF4A70}">
      <dgm:prSet/>
      <dgm:spPr/>
      <dgm:t>
        <a:bodyPr/>
        <a:lstStyle/>
        <a:p>
          <a:endParaRPr lang="en-US"/>
        </a:p>
      </dgm:t>
    </dgm:pt>
    <dgm:pt modelId="{8EE45468-1BBB-4133-A988-5C618C3A4AC5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PROGETTAZIONE DATABASE</a:t>
          </a:r>
          <a:endParaRPr lang="en-US" dirty="0">
            <a:latin typeface="Bahnschrift" panose="020B0502040204020203" pitchFamily="34" charset="0"/>
          </a:endParaRPr>
        </a:p>
      </dgm:t>
    </dgm:pt>
    <dgm:pt modelId="{F9B4C75A-334B-4034-BA42-70BF07A39902}" type="parTrans" cxnId="{B66898BA-DBA2-422B-BB7D-4883B2B7E26A}">
      <dgm:prSet/>
      <dgm:spPr/>
      <dgm:t>
        <a:bodyPr/>
        <a:lstStyle/>
        <a:p>
          <a:endParaRPr lang="en-US"/>
        </a:p>
      </dgm:t>
    </dgm:pt>
    <dgm:pt modelId="{DCDBD99D-C5B2-4CA1-896E-2C821E71AE95}" type="sibTrans" cxnId="{B66898BA-DBA2-422B-BB7D-4883B2B7E26A}">
      <dgm:prSet/>
      <dgm:spPr/>
      <dgm:t>
        <a:bodyPr/>
        <a:lstStyle/>
        <a:p>
          <a:endParaRPr lang="en-US"/>
        </a:p>
      </dgm:t>
    </dgm:pt>
    <dgm:pt modelId="{22090F1B-F8A8-4989-8E9F-5EC06095062B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IMPLEMENTAZIONE</a:t>
          </a:r>
          <a:endParaRPr lang="en-US" dirty="0">
            <a:latin typeface="Bahnschrift" panose="020B0502040204020203" pitchFamily="34" charset="0"/>
          </a:endParaRPr>
        </a:p>
      </dgm:t>
    </dgm:pt>
    <dgm:pt modelId="{91F86EB0-85A4-45B7-9FDC-3FA088086BF0}" type="parTrans" cxnId="{EA194CC6-9CD0-40D8-B60A-0E8FEDB1C99D}">
      <dgm:prSet/>
      <dgm:spPr/>
      <dgm:t>
        <a:bodyPr/>
        <a:lstStyle/>
        <a:p>
          <a:endParaRPr lang="en-US"/>
        </a:p>
      </dgm:t>
    </dgm:pt>
    <dgm:pt modelId="{CBCDCA9C-2EEA-4E39-8A03-1577431AAA3F}" type="sibTrans" cxnId="{EA194CC6-9CD0-40D8-B60A-0E8FEDB1C99D}">
      <dgm:prSet/>
      <dgm:spPr/>
      <dgm:t>
        <a:bodyPr/>
        <a:lstStyle/>
        <a:p>
          <a:endParaRPr lang="en-US"/>
        </a:p>
      </dgm:t>
    </dgm:pt>
    <dgm:pt modelId="{385DD9E5-7210-4937-B01A-F95E01E6D271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ESEMPI D’UTILIZZO</a:t>
          </a:r>
          <a:endParaRPr lang="en-US" dirty="0">
            <a:latin typeface="Bahnschrift" panose="020B0502040204020203" pitchFamily="34" charset="0"/>
          </a:endParaRPr>
        </a:p>
      </dgm:t>
    </dgm:pt>
    <dgm:pt modelId="{C17EBD67-05DB-48B0-8F8C-B8500C734E20}" type="parTrans" cxnId="{600A2D37-FCC0-4F9A-B542-6BD45A020FD3}">
      <dgm:prSet/>
      <dgm:spPr/>
      <dgm:t>
        <a:bodyPr/>
        <a:lstStyle/>
        <a:p>
          <a:endParaRPr lang="en-US"/>
        </a:p>
      </dgm:t>
    </dgm:pt>
    <dgm:pt modelId="{A0F21505-16B9-40C7-B2D9-2330D910DBC0}" type="sibTrans" cxnId="{600A2D37-FCC0-4F9A-B542-6BD45A020FD3}">
      <dgm:prSet/>
      <dgm:spPr/>
      <dgm:t>
        <a:bodyPr/>
        <a:lstStyle/>
        <a:p>
          <a:endParaRPr lang="en-US"/>
        </a:p>
      </dgm:t>
    </dgm:pt>
    <dgm:pt modelId="{DD037184-C732-4D98-BD86-C45C0E5FC22C}">
      <dgm:prSet/>
      <dgm:spPr>
        <a:gradFill flip="none" rotWithShape="0">
          <a:gsLst>
            <a:gs pos="0">
              <a:srgbClr val="B7D56B">
                <a:shade val="30000"/>
                <a:satMod val="115000"/>
              </a:srgbClr>
            </a:gs>
            <a:gs pos="84000">
              <a:srgbClr val="CEDB29"/>
            </a:gs>
            <a:gs pos="100000">
              <a:schemeClr val="bg2">
                <a:lumMod val="50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CONCLUSIONI E SVILUPPI FUTURI</a:t>
          </a:r>
          <a:endParaRPr lang="en-US" dirty="0">
            <a:latin typeface="Bahnschrift" panose="020B0502040204020203" pitchFamily="34" charset="0"/>
          </a:endParaRPr>
        </a:p>
      </dgm:t>
    </dgm:pt>
    <dgm:pt modelId="{3680F6E4-9B26-4AF8-9714-671C0EE4138D}" type="parTrans" cxnId="{31A488DB-B048-4F09-A2A7-2C6127649D9A}">
      <dgm:prSet/>
      <dgm:spPr/>
      <dgm:t>
        <a:bodyPr/>
        <a:lstStyle/>
        <a:p>
          <a:endParaRPr lang="en-US"/>
        </a:p>
      </dgm:t>
    </dgm:pt>
    <dgm:pt modelId="{8F720661-7054-4731-B9F2-4C362D820348}" type="sibTrans" cxnId="{31A488DB-B048-4F09-A2A7-2C6127649D9A}">
      <dgm:prSet/>
      <dgm:spPr/>
      <dgm:t>
        <a:bodyPr/>
        <a:lstStyle/>
        <a:p>
          <a:endParaRPr lang="en-US"/>
        </a:p>
      </dgm:t>
    </dgm:pt>
    <dgm:pt modelId="{020F5D20-CC31-4D84-843B-9E6E94934639}" type="pres">
      <dgm:prSet presAssocID="{412A2F39-7E83-4B4A-9215-ED7A3733EAD5}" presName="Name0" presStyleCnt="0">
        <dgm:presLayoutVars>
          <dgm:chMax val="7"/>
          <dgm:chPref val="7"/>
          <dgm:dir/>
        </dgm:presLayoutVars>
      </dgm:prSet>
      <dgm:spPr/>
    </dgm:pt>
    <dgm:pt modelId="{D441CF37-2503-4CEA-8C45-E8E35296B8A7}" type="pres">
      <dgm:prSet presAssocID="{412A2F39-7E83-4B4A-9215-ED7A3733EAD5}" presName="Name1" presStyleCnt="0"/>
      <dgm:spPr/>
    </dgm:pt>
    <dgm:pt modelId="{710A1F49-05D2-4958-9F0B-C0AB6E10BA40}" type="pres">
      <dgm:prSet presAssocID="{412A2F39-7E83-4B4A-9215-ED7A3733EAD5}" presName="cycle" presStyleCnt="0"/>
      <dgm:spPr/>
    </dgm:pt>
    <dgm:pt modelId="{C2D67378-65AD-4B75-AB33-75F1CA4937D6}" type="pres">
      <dgm:prSet presAssocID="{412A2F39-7E83-4B4A-9215-ED7A3733EAD5}" presName="srcNode" presStyleLbl="node1" presStyleIdx="0" presStyleCnt="7"/>
      <dgm:spPr/>
    </dgm:pt>
    <dgm:pt modelId="{C5A04F00-B3E0-4A6B-811E-4862C42F2FB6}" type="pres">
      <dgm:prSet presAssocID="{412A2F39-7E83-4B4A-9215-ED7A3733EAD5}" presName="conn" presStyleLbl="parChTrans1D2" presStyleIdx="0" presStyleCnt="1"/>
      <dgm:spPr/>
    </dgm:pt>
    <dgm:pt modelId="{8CBB4B9D-908E-4D69-BD96-81A63570CC81}" type="pres">
      <dgm:prSet presAssocID="{412A2F39-7E83-4B4A-9215-ED7A3733EAD5}" presName="extraNode" presStyleLbl="node1" presStyleIdx="0" presStyleCnt="7"/>
      <dgm:spPr/>
    </dgm:pt>
    <dgm:pt modelId="{7E88E536-1460-4736-909A-E7B1FFEDB163}" type="pres">
      <dgm:prSet presAssocID="{412A2F39-7E83-4B4A-9215-ED7A3733EAD5}" presName="dstNode" presStyleLbl="node1" presStyleIdx="0" presStyleCnt="7"/>
      <dgm:spPr/>
    </dgm:pt>
    <dgm:pt modelId="{FAC32271-B400-4508-89D2-400FA3D6F237}" type="pres">
      <dgm:prSet presAssocID="{C63B885E-DFBC-4FCC-8905-9AFD7F194ACA}" presName="text_1" presStyleLbl="node1" presStyleIdx="0" presStyleCnt="7">
        <dgm:presLayoutVars>
          <dgm:bulletEnabled val="1"/>
        </dgm:presLayoutVars>
      </dgm:prSet>
      <dgm:spPr/>
    </dgm:pt>
    <dgm:pt modelId="{2E5B2CF3-4CFB-4F48-A43B-37DA548B0109}" type="pres">
      <dgm:prSet presAssocID="{C63B885E-DFBC-4FCC-8905-9AFD7F194ACA}" presName="accent_1" presStyleCnt="0"/>
      <dgm:spPr/>
    </dgm:pt>
    <dgm:pt modelId="{F2A0B2EF-DB1B-48C8-ACBD-2DA3AB64F009}" type="pres">
      <dgm:prSet presAssocID="{C63B885E-DFBC-4FCC-8905-9AFD7F194ACA}" presName="accentRepeatNode" presStyleLbl="solidFgAcc1" presStyleIdx="0" presStyleCnt="7"/>
      <dgm:spPr/>
    </dgm:pt>
    <dgm:pt modelId="{A6E6A2CA-E38B-4D4B-8E94-82B9EA1F0F34}" type="pres">
      <dgm:prSet presAssocID="{E95DEB0D-86E1-424D-A71A-BCA22DBCD594}" presName="text_2" presStyleLbl="node1" presStyleIdx="1" presStyleCnt="7">
        <dgm:presLayoutVars>
          <dgm:bulletEnabled val="1"/>
        </dgm:presLayoutVars>
      </dgm:prSet>
      <dgm:spPr/>
    </dgm:pt>
    <dgm:pt modelId="{B45D0351-144D-41C5-A47B-B93DD57DE646}" type="pres">
      <dgm:prSet presAssocID="{E95DEB0D-86E1-424D-A71A-BCA22DBCD594}" presName="accent_2" presStyleCnt="0"/>
      <dgm:spPr/>
    </dgm:pt>
    <dgm:pt modelId="{06D94804-6014-453C-A0B1-B919E0ACC07A}" type="pres">
      <dgm:prSet presAssocID="{E95DEB0D-86E1-424D-A71A-BCA22DBCD594}" presName="accentRepeatNode" presStyleLbl="solidFgAcc1" presStyleIdx="1" presStyleCnt="7"/>
      <dgm:spPr/>
    </dgm:pt>
    <dgm:pt modelId="{FEC91D0F-1B40-4C27-86A5-EBB3193E9E10}" type="pres">
      <dgm:prSet presAssocID="{A8C0EAFF-6C8D-40CF-AA3E-180EFCC15854}" presName="text_3" presStyleLbl="node1" presStyleIdx="2" presStyleCnt="7">
        <dgm:presLayoutVars>
          <dgm:bulletEnabled val="1"/>
        </dgm:presLayoutVars>
      </dgm:prSet>
      <dgm:spPr/>
    </dgm:pt>
    <dgm:pt modelId="{FF586172-1433-43C3-9DAD-8C7D2E327A83}" type="pres">
      <dgm:prSet presAssocID="{A8C0EAFF-6C8D-40CF-AA3E-180EFCC15854}" presName="accent_3" presStyleCnt="0"/>
      <dgm:spPr/>
    </dgm:pt>
    <dgm:pt modelId="{C4F76205-2781-4B71-8B32-BC4A7678BED6}" type="pres">
      <dgm:prSet presAssocID="{A8C0EAFF-6C8D-40CF-AA3E-180EFCC15854}" presName="accentRepeatNode" presStyleLbl="solidFgAcc1" presStyleIdx="2" presStyleCnt="7"/>
      <dgm:spPr/>
    </dgm:pt>
    <dgm:pt modelId="{37DD1045-4A85-4327-B588-0EEDC70BF681}" type="pres">
      <dgm:prSet presAssocID="{8EE45468-1BBB-4133-A988-5C618C3A4AC5}" presName="text_4" presStyleLbl="node1" presStyleIdx="3" presStyleCnt="7">
        <dgm:presLayoutVars>
          <dgm:bulletEnabled val="1"/>
        </dgm:presLayoutVars>
      </dgm:prSet>
      <dgm:spPr/>
    </dgm:pt>
    <dgm:pt modelId="{0F2BC2D4-BF39-4155-8889-0731E0D55385}" type="pres">
      <dgm:prSet presAssocID="{8EE45468-1BBB-4133-A988-5C618C3A4AC5}" presName="accent_4" presStyleCnt="0"/>
      <dgm:spPr/>
    </dgm:pt>
    <dgm:pt modelId="{B49F8A6D-A726-4647-AFE2-8D7D1AA356DF}" type="pres">
      <dgm:prSet presAssocID="{8EE45468-1BBB-4133-A988-5C618C3A4AC5}" presName="accentRepeatNode" presStyleLbl="solidFgAcc1" presStyleIdx="3" presStyleCnt="7"/>
      <dgm:spPr/>
    </dgm:pt>
    <dgm:pt modelId="{EF4472DB-CB9D-4A1B-AE24-BA882C057F66}" type="pres">
      <dgm:prSet presAssocID="{22090F1B-F8A8-4989-8E9F-5EC06095062B}" presName="text_5" presStyleLbl="node1" presStyleIdx="4" presStyleCnt="7">
        <dgm:presLayoutVars>
          <dgm:bulletEnabled val="1"/>
        </dgm:presLayoutVars>
      </dgm:prSet>
      <dgm:spPr/>
    </dgm:pt>
    <dgm:pt modelId="{362EDDD3-0701-42BA-BCA3-97CC5506B079}" type="pres">
      <dgm:prSet presAssocID="{22090F1B-F8A8-4989-8E9F-5EC06095062B}" presName="accent_5" presStyleCnt="0"/>
      <dgm:spPr/>
    </dgm:pt>
    <dgm:pt modelId="{A2677411-0EDA-4490-B567-CE86371CB399}" type="pres">
      <dgm:prSet presAssocID="{22090F1B-F8A8-4989-8E9F-5EC06095062B}" presName="accentRepeatNode" presStyleLbl="solidFgAcc1" presStyleIdx="4" presStyleCnt="7"/>
      <dgm:spPr/>
    </dgm:pt>
    <dgm:pt modelId="{BB87D47E-2C9B-4CCC-B49B-369D55082332}" type="pres">
      <dgm:prSet presAssocID="{385DD9E5-7210-4937-B01A-F95E01E6D271}" presName="text_6" presStyleLbl="node1" presStyleIdx="5" presStyleCnt="7">
        <dgm:presLayoutVars>
          <dgm:bulletEnabled val="1"/>
        </dgm:presLayoutVars>
      </dgm:prSet>
      <dgm:spPr/>
    </dgm:pt>
    <dgm:pt modelId="{9759A0A3-3E4E-48E6-9138-0BF521364E93}" type="pres">
      <dgm:prSet presAssocID="{385DD9E5-7210-4937-B01A-F95E01E6D271}" presName="accent_6" presStyleCnt="0"/>
      <dgm:spPr/>
    </dgm:pt>
    <dgm:pt modelId="{DB3E7940-A6EA-42E7-907B-289E31DC0BC6}" type="pres">
      <dgm:prSet presAssocID="{385DD9E5-7210-4937-B01A-F95E01E6D271}" presName="accentRepeatNode" presStyleLbl="solidFgAcc1" presStyleIdx="5" presStyleCnt="7"/>
      <dgm:spPr/>
    </dgm:pt>
    <dgm:pt modelId="{10A541DE-1323-4B9F-BDC6-A8E41581E9CC}" type="pres">
      <dgm:prSet presAssocID="{DD037184-C732-4D98-BD86-C45C0E5FC22C}" presName="text_7" presStyleLbl="node1" presStyleIdx="6" presStyleCnt="7">
        <dgm:presLayoutVars>
          <dgm:bulletEnabled val="1"/>
        </dgm:presLayoutVars>
      </dgm:prSet>
      <dgm:spPr/>
    </dgm:pt>
    <dgm:pt modelId="{26180FF1-FD1C-476F-9421-90A9EDEA1A04}" type="pres">
      <dgm:prSet presAssocID="{DD037184-C732-4D98-BD86-C45C0E5FC22C}" presName="accent_7" presStyleCnt="0"/>
      <dgm:spPr/>
    </dgm:pt>
    <dgm:pt modelId="{098EF4C4-DC2B-41FB-989F-F210F1E98E96}" type="pres">
      <dgm:prSet presAssocID="{DD037184-C732-4D98-BD86-C45C0E5FC22C}" presName="accentRepeatNode" presStyleLbl="solidFgAcc1" presStyleIdx="6" presStyleCnt="7"/>
      <dgm:spPr>
        <a:solidFill>
          <a:srgbClr val="CDDA29"/>
        </a:solidFill>
        <a:ln w="28575"/>
      </dgm:spPr>
    </dgm:pt>
  </dgm:ptLst>
  <dgm:cxnLst>
    <dgm:cxn modelId="{600A2D37-FCC0-4F9A-B542-6BD45A020FD3}" srcId="{412A2F39-7E83-4B4A-9215-ED7A3733EAD5}" destId="{385DD9E5-7210-4937-B01A-F95E01E6D271}" srcOrd="5" destOrd="0" parTransId="{C17EBD67-05DB-48B0-8F8C-B8500C734E20}" sibTransId="{A0F21505-16B9-40C7-B2D9-2330D910DBC0}"/>
    <dgm:cxn modelId="{CD83F641-584B-4AA3-9634-3E0A16151F7B}" type="presOf" srcId="{A8C0EAFF-6C8D-40CF-AA3E-180EFCC15854}" destId="{FEC91D0F-1B40-4C27-86A5-EBB3193E9E10}" srcOrd="0" destOrd="0" presId="urn:microsoft.com/office/officeart/2008/layout/VerticalCurvedList"/>
    <dgm:cxn modelId="{C46E4266-8606-4129-AB0A-BD891AB66492}" type="presOf" srcId="{22090F1B-F8A8-4989-8E9F-5EC06095062B}" destId="{EF4472DB-CB9D-4A1B-AE24-BA882C057F66}" srcOrd="0" destOrd="0" presId="urn:microsoft.com/office/officeart/2008/layout/VerticalCurvedList"/>
    <dgm:cxn modelId="{BACA8A49-DE11-4BD2-871E-E919511D16E7}" type="presOf" srcId="{C22289F3-F928-4BCD-BC5A-816353C53C81}" destId="{C5A04F00-B3E0-4A6B-811E-4862C42F2FB6}" srcOrd="0" destOrd="0" presId="urn:microsoft.com/office/officeart/2008/layout/VerticalCurvedList"/>
    <dgm:cxn modelId="{8C211757-B2A3-4C6C-9E85-349F0B3D61D8}" type="presOf" srcId="{C63B885E-DFBC-4FCC-8905-9AFD7F194ACA}" destId="{FAC32271-B400-4508-89D2-400FA3D6F237}" srcOrd="0" destOrd="0" presId="urn:microsoft.com/office/officeart/2008/layout/VerticalCurvedList"/>
    <dgm:cxn modelId="{5EB0C881-4E45-4C7C-A7EF-22DF621194A2}" srcId="{412A2F39-7E83-4B4A-9215-ED7A3733EAD5}" destId="{C63B885E-DFBC-4FCC-8905-9AFD7F194ACA}" srcOrd="0" destOrd="0" parTransId="{6589E85C-D1FC-4BF6-8643-D7D70578FE12}" sibTransId="{C22289F3-F928-4BCD-BC5A-816353C53C81}"/>
    <dgm:cxn modelId="{0387D585-F2DC-477A-B157-C5E6D3C95E87}" type="presOf" srcId="{E95DEB0D-86E1-424D-A71A-BCA22DBCD594}" destId="{A6E6A2CA-E38B-4D4B-8E94-82B9EA1F0F34}" srcOrd="0" destOrd="0" presId="urn:microsoft.com/office/officeart/2008/layout/VerticalCurvedList"/>
    <dgm:cxn modelId="{836B2094-84CF-44BB-AACC-C4B98AF325AC}" type="presOf" srcId="{DD037184-C732-4D98-BD86-C45C0E5FC22C}" destId="{10A541DE-1323-4B9F-BDC6-A8E41581E9CC}" srcOrd="0" destOrd="0" presId="urn:microsoft.com/office/officeart/2008/layout/VerticalCurvedList"/>
    <dgm:cxn modelId="{B7EEBF98-CA75-4583-BB93-B7C89F8C89E0}" srcId="{412A2F39-7E83-4B4A-9215-ED7A3733EAD5}" destId="{E95DEB0D-86E1-424D-A71A-BCA22DBCD594}" srcOrd="1" destOrd="0" parTransId="{F7B06C33-B93A-4F8A-B8E8-F6972E6303BD}" sibTransId="{3E180A88-F05B-4EE2-A49C-B6A93B248F13}"/>
    <dgm:cxn modelId="{BBF6F0A2-A807-4D39-A30F-4609F988FB41}" type="presOf" srcId="{8EE45468-1BBB-4133-A988-5C618C3A4AC5}" destId="{37DD1045-4A85-4327-B588-0EEDC70BF681}" srcOrd="0" destOrd="0" presId="urn:microsoft.com/office/officeart/2008/layout/VerticalCurvedList"/>
    <dgm:cxn modelId="{FF6ED1A3-2733-4329-97D7-818224CF4A70}" srcId="{412A2F39-7E83-4B4A-9215-ED7A3733EAD5}" destId="{A8C0EAFF-6C8D-40CF-AA3E-180EFCC15854}" srcOrd="2" destOrd="0" parTransId="{7433B8C0-4D4D-484D-94FA-0D1F8905B608}" sibTransId="{568ABE59-4DD4-45F1-AEDA-B13ED89EACC3}"/>
    <dgm:cxn modelId="{B66898BA-DBA2-422B-BB7D-4883B2B7E26A}" srcId="{412A2F39-7E83-4B4A-9215-ED7A3733EAD5}" destId="{8EE45468-1BBB-4133-A988-5C618C3A4AC5}" srcOrd="3" destOrd="0" parTransId="{F9B4C75A-334B-4034-BA42-70BF07A39902}" sibTransId="{DCDBD99D-C5B2-4CA1-896E-2C821E71AE95}"/>
    <dgm:cxn modelId="{EA194CC6-9CD0-40D8-B60A-0E8FEDB1C99D}" srcId="{412A2F39-7E83-4B4A-9215-ED7A3733EAD5}" destId="{22090F1B-F8A8-4989-8E9F-5EC06095062B}" srcOrd="4" destOrd="0" parTransId="{91F86EB0-85A4-45B7-9FDC-3FA088086BF0}" sibTransId="{CBCDCA9C-2EEA-4E39-8A03-1577431AAA3F}"/>
    <dgm:cxn modelId="{31A488DB-B048-4F09-A2A7-2C6127649D9A}" srcId="{412A2F39-7E83-4B4A-9215-ED7A3733EAD5}" destId="{DD037184-C732-4D98-BD86-C45C0E5FC22C}" srcOrd="6" destOrd="0" parTransId="{3680F6E4-9B26-4AF8-9714-671C0EE4138D}" sibTransId="{8F720661-7054-4731-B9F2-4C362D820348}"/>
    <dgm:cxn modelId="{BBEA23F5-A1F5-4501-9B1C-E524EC90EB23}" type="presOf" srcId="{385DD9E5-7210-4937-B01A-F95E01E6D271}" destId="{BB87D47E-2C9B-4CCC-B49B-369D55082332}" srcOrd="0" destOrd="0" presId="urn:microsoft.com/office/officeart/2008/layout/VerticalCurvedList"/>
    <dgm:cxn modelId="{DE2866F6-B7CE-4616-8D28-956E29835C9A}" type="presOf" srcId="{412A2F39-7E83-4B4A-9215-ED7A3733EAD5}" destId="{020F5D20-CC31-4D84-843B-9E6E94934639}" srcOrd="0" destOrd="0" presId="urn:microsoft.com/office/officeart/2008/layout/VerticalCurvedList"/>
    <dgm:cxn modelId="{46792164-A244-48B7-9192-229E0C1D2D8E}" type="presParOf" srcId="{020F5D20-CC31-4D84-843B-9E6E94934639}" destId="{D441CF37-2503-4CEA-8C45-E8E35296B8A7}" srcOrd="0" destOrd="0" presId="urn:microsoft.com/office/officeart/2008/layout/VerticalCurvedList"/>
    <dgm:cxn modelId="{E17ADBE8-D30B-467B-996B-1837E16DC0B0}" type="presParOf" srcId="{D441CF37-2503-4CEA-8C45-E8E35296B8A7}" destId="{710A1F49-05D2-4958-9F0B-C0AB6E10BA40}" srcOrd="0" destOrd="0" presId="urn:microsoft.com/office/officeart/2008/layout/VerticalCurvedList"/>
    <dgm:cxn modelId="{F8A34306-C645-49FE-BFB5-24A8D86E77B4}" type="presParOf" srcId="{710A1F49-05D2-4958-9F0B-C0AB6E10BA40}" destId="{C2D67378-65AD-4B75-AB33-75F1CA4937D6}" srcOrd="0" destOrd="0" presId="urn:microsoft.com/office/officeart/2008/layout/VerticalCurvedList"/>
    <dgm:cxn modelId="{90397668-4124-4E42-835D-838546252E2B}" type="presParOf" srcId="{710A1F49-05D2-4958-9F0B-C0AB6E10BA40}" destId="{C5A04F00-B3E0-4A6B-811E-4862C42F2FB6}" srcOrd="1" destOrd="0" presId="urn:microsoft.com/office/officeart/2008/layout/VerticalCurvedList"/>
    <dgm:cxn modelId="{BFE440B2-5C39-47EA-91F8-1AC4627A9D1E}" type="presParOf" srcId="{710A1F49-05D2-4958-9F0B-C0AB6E10BA40}" destId="{8CBB4B9D-908E-4D69-BD96-81A63570CC81}" srcOrd="2" destOrd="0" presId="urn:microsoft.com/office/officeart/2008/layout/VerticalCurvedList"/>
    <dgm:cxn modelId="{14713D97-6AB7-4F01-975D-41F2AB9AD7FF}" type="presParOf" srcId="{710A1F49-05D2-4958-9F0B-C0AB6E10BA40}" destId="{7E88E536-1460-4736-909A-E7B1FFEDB163}" srcOrd="3" destOrd="0" presId="urn:microsoft.com/office/officeart/2008/layout/VerticalCurvedList"/>
    <dgm:cxn modelId="{F838473C-0C5A-4B09-8164-8F93A5BC2426}" type="presParOf" srcId="{D441CF37-2503-4CEA-8C45-E8E35296B8A7}" destId="{FAC32271-B400-4508-89D2-400FA3D6F237}" srcOrd="1" destOrd="0" presId="urn:microsoft.com/office/officeart/2008/layout/VerticalCurvedList"/>
    <dgm:cxn modelId="{8865E7FF-8CCF-44AD-AFE8-C3D675F0F49A}" type="presParOf" srcId="{D441CF37-2503-4CEA-8C45-E8E35296B8A7}" destId="{2E5B2CF3-4CFB-4F48-A43B-37DA548B0109}" srcOrd="2" destOrd="0" presId="urn:microsoft.com/office/officeart/2008/layout/VerticalCurvedList"/>
    <dgm:cxn modelId="{409186E6-BF86-4C93-9EA6-4AC4609662A2}" type="presParOf" srcId="{2E5B2CF3-4CFB-4F48-A43B-37DA548B0109}" destId="{F2A0B2EF-DB1B-48C8-ACBD-2DA3AB64F009}" srcOrd="0" destOrd="0" presId="urn:microsoft.com/office/officeart/2008/layout/VerticalCurvedList"/>
    <dgm:cxn modelId="{B2DC3110-45BF-4F2E-B03F-17A972E2746D}" type="presParOf" srcId="{D441CF37-2503-4CEA-8C45-E8E35296B8A7}" destId="{A6E6A2CA-E38B-4D4B-8E94-82B9EA1F0F34}" srcOrd="3" destOrd="0" presId="urn:microsoft.com/office/officeart/2008/layout/VerticalCurvedList"/>
    <dgm:cxn modelId="{3B6F0E33-BC49-40F9-BD83-88BF6CD2B565}" type="presParOf" srcId="{D441CF37-2503-4CEA-8C45-E8E35296B8A7}" destId="{B45D0351-144D-41C5-A47B-B93DD57DE646}" srcOrd="4" destOrd="0" presId="urn:microsoft.com/office/officeart/2008/layout/VerticalCurvedList"/>
    <dgm:cxn modelId="{03B0E05F-B3D8-43D9-B546-700C002396D1}" type="presParOf" srcId="{B45D0351-144D-41C5-A47B-B93DD57DE646}" destId="{06D94804-6014-453C-A0B1-B919E0ACC07A}" srcOrd="0" destOrd="0" presId="urn:microsoft.com/office/officeart/2008/layout/VerticalCurvedList"/>
    <dgm:cxn modelId="{70E3A9EE-829D-40A4-A782-F166DFFDDD02}" type="presParOf" srcId="{D441CF37-2503-4CEA-8C45-E8E35296B8A7}" destId="{FEC91D0F-1B40-4C27-86A5-EBB3193E9E10}" srcOrd="5" destOrd="0" presId="urn:microsoft.com/office/officeart/2008/layout/VerticalCurvedList"/>
    <dgm:cxn modelId="{52BBB31E-A22D-4647-93DF-631E06E7F5F3}" type="presParOf" srcId="{D441CF37-2503-4CEA-8C45-E8E35296B8A7}" destId="{FF586172-1433-43C3-9DAD-8C7D2E327A83}" srcOrd="6" destOrd="0" presId="urn:microsoft.com/office/officeart/2008/layout/VerticalCurvedList"/>
    <dgm:cxn modelId="{652DB05E-F684-432B-9428-DC10A4C02B3D}" type="presParOf" srcId="{FF586172-1433-43C3-9DAD-8C7D2E327A83}" destId="{C4F76205-2781-4B71-8B32-BC4A7678BED6}" srcOrd="0" destOrd="0" presId="urn:microsoft.com/office/officeart/2008/layout/VerticalCurvedList"/>
    <dgm:cxn modelId="{358AA15B-826F-4343-89F6-8525E1967045}" type="presParOf" srcId="{D441CF37-2503-4CEA-8C45-E8E35296B8A7}" destId="{37DD1045-4A85-4327-B588-0EEDC70BF681}" srcOrd="7" destOrd="0" presId="urn:microsoft.com/office/officeart/2008/layout/VerticalCurvedList"/>
    <dgm:cxn modelId="{CC5932FD-B011-43BA-8B48-AB92CF581896}" type="presParOf" srcId="{D441CF37-2503-4CEA-8C45-E8E35296B8A7}" destId="{0F2BC2D4-BF39-4155-8889-0731E0D55385}" srcOrd="8" destOrd="0" presId="urn:microsoft.com/office/officeart/2008/layout/VerticalCurvedList"/>
    <dgm:cxn modelId="{C03D5B35-DA79-4F7D-956F-58E02EB2DE0F}" type="presParOf" srcId="{0F2BC2D4-BF39-4155-8889-0731E0D55385}" destId="{B49F8A6D-A726-4647-AFE2-8D7D1AA356DF}" srcOrd="0" destOrd="0" presId="urn:microsoft.com/office/officeart/2008/layout/VerticalCurvedList"/>
    <dgm:cxn modelId="{189E88B6-906A-4622-9ABB-B832239C9817}" type="presParOf" srcId="{D441CF37-2503-4CEA-8C45-E8E35296B8A7}" destId="{EF4472DB-CB9D-4A1B-AE24-BA882C057F66}" srcOrd="9" destOrd="0" presId="urn:microsoft.com/office/officeart/2008/layout/VerticalCurvedList"/>
    <dgm:cxn modelId="{5116DAAA-3ABC-459D-918F-2158A43BCDD9}" type="presParOf" srcId="{D441CF37-2503-4CEA-8C45-E8E35296B8A7}" destId="{362EDDD3-0701-42BA-BCA3-97CC5506B079}" srcOrd="10" destOrd="0" presId="urn:microsoft.com/office/officeart/2008/layout/VerticalCurvedList"/>
    <dgm:cxn modelId="{FFD63ABF-AEA8-4902-9D99-C7C55A580880}" type="presParOf" srcId="{362EDDD3-0701-42BA-BCA3-97CC5506B079}" destId="{A2677411-0EDA-4490-B567-CE86371CB399}" srcOrd="0" destOrd="0" presId="urn:microsoft.com/office/officeart/2008/layout/VerticalCurvedList"/>
    <dgm:cxn modelId="{2AE8773F-7FB8-43AC-BA6A-2BED71D55B3B}" type="presParOf" srcId="{D441CF37-2503-4CEA-8C45-E8E35296B8A7}" destId="{BB87D47E-2C9B-4CCC-B49B-369D55082332}" srcOrd="11" destOrd="0" presId="urn:microsoft.com/office/officeart/2008/layout/VerticalCurvedList"/>
    <dgm:cxn modelId="{C25C4888-319E-468F-884D-0DC65EF07650}" type="presParOf" srcId="{D441CF37-2503-4CEA-8C45-E8E35296B8A7}" destId="{9759A0A3-3E4E-48E6-9138-0BF521364E93}" srcOrd="12" destOrd="0" presId="urn:microsoft.com/office/officeart/2008/layout/VerticalCurvedList"/>
    <dgm:cxn modelId="{27AA493F-81A6-4F7C-B8FE-18D38DF7277C}" type="presParOf" srcId="{9759A0A3-3E4E-48E6-9138-0BF521364E93}" destId="{DB3E7940-A6EA-42E7-907B-289E31DC0BC6}" srcOrd="0" destOrd="0" presId="urn:microsoft.com/office/officeart/2008/layout/VerticalCurvedList"/>
    <dgm:cxn modelId="{D66B0686-4535-4A4D-9585-30BEA8FC1AE8}" type="presParOf" srcId="{D441CF37-2503-4CEA-8C45-E8E35296B8A7}" destId="{10A541DE-1323-4B9F-BDC6-A8E41581E9CC}" srcOrd="13" destOrd="0" presId="urn:microsoft.com/office/officeart/2008/layout/VerticalCurvedList"/>
    <dgm:cxn modelId="{F176324C-26C1-42D3-937D-F6211CA9246B}" type="presParOf" srcId="{D441CF37-2503-4CEA-8C45-E8E35296B8A7}" destId="{26180FF1-FD1C-476F-9421-90A9EDEA1A04}" srcOrd="14" destOrd="0" presId="urn:microsoft.com/office/officeart/2008/layout/VerticalCurvedList"/>
    <dgm:cxn modelId="{C938369E-7D7F-4887-A851-184AABF560CA}" type="presParOf" srcId="{26180FF1-FD1C-476F-9421-90A9EDEA1A04}" destId="{098EF4C4-DC2B-41FB-989F-F210F1E98E9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2A2F39-7E83-4B4A-9215-ED7A3733EAD5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63B885E-DFBC-4FCC-8905-9AFD7F194ACA}">
      <dgm:prSet custT="1"/>
      <dgm:spPr/>
      <dgm:t>
        <a:bodyPr/>
        <a:lstStyle/>
        <a:p>
          <a:r>
            <a:rPr lang="it-IT" sz="2800" dirty="0">
              <a:latin typeface="Bahnschrift" panose="020B0502040204020203" pitchFamily="34" charset="0"/>
            </a:rPr>
            <a:t>CASO DI STUDIO</a:t>
          </a:r>
          <a:endParaRPr lang="en-US" sz="2800" dirty="0">
            <a:latin typeface="Bahnschrift" panose="020B0502040204020203" pitchFamily="34" charset="0"/>
          </a:endParaRPr>
        </a:p>
      </dgm:t>
    </dgm:pt>
    <dgm:pt modelId="{6589E85C-D1FC-4BF6-8643-D7D70578FE12}" type="parTrans" cxnId="{5EB0C881-4E45-4C7C-A7EF-22DF621194A2}">
      <dgm:prSet/>
      <dgm:spPr/>
      <dgm:t>
        <a:bodyPr/>
        <a:lstStyle/>
        <a:p>
          <a:endParaRPr lang="en-US"/>
        </a:p>
      </dgm:t>
    </dgm:pt>
    <dgm:pt modelId="{C22289F3-F928-4BCD-BC5A-816353C53C81}" type="sibTrans" cxnId="{5EB0C881-4E45-4C7C-A7EF-22DF621194A2}">
      <dgm:prSet/>
      <dgm:spPr/>
      <dgm:t>
        <a:bodyPr/>
        <a:lstStyle/>
        <a:p>
          <a:endParaRPr lang="en-US"/>
        </a:p>
      </dgm:t>
    </dgm:pt>
    <dgm:pt modelId="{E95DEB0D-86E1-424D-A71A-BCA22DBCD594}">
      <dgm:prSet/>
      <dgm:spPr/>
      <dgm:t>
        <a:bodyPr/>
        <a:lstStyle/>
        <a:p>
          <a:r>
            <a:rPr lang="it-IT" dirty="0">
              <a:latin typeface="Bahnschrift" panose="020B0502040204020203" pitchFamily="34" charset="0"/>
            </a:rPr>
            <a:t>TECNOLOGIE UTILIZZATE</a:t>
          </a:r>
          <a:endParaRPr lang="en-US" dirty="0">
            <a:latin typeface="Bahnschrift" panose="020B0502040204020203" pitchFamily="34" charset="0"/>
          </a:endParaRPr>
        </a:p>
      </dgm:t>
    </dgm:pt>
    <dgm:pt modelId="{F7B06C33-B93A-4F8A-B8E8-F6972E6303BD}" type="parTrans" cxnId="{B7EEBF98-CA75-4583-BB93-B7C89F8C89E0}">
      <dgm:prSet/>
      <dgm:spPr/>
      <dgm:t>
        <a:bodyPr/>
        <a:lstStyle/>
        <a:p>
          <a:endParaRPr lang="en-US"/>
        </a:p>
      </dgm:t>
    </dgm:pt>
    <dgm:pt modelId="{3E180A88-F05B-4EE2-A49C-B6A93B248F13}" type="sibTrans" cxnId="{B7EEBF98-CA75-4583-BB93-B7C89F8C89E0}">
      <dgm:prSet/>
      <dgm:spPr/>
      <dgm:t>
        <a:bodyPr/>
        <a:lstStyle/>
        <a:p>
          <a:endParaRPr lang="en-US"/>
        </a:p>
      </dgm:t>
    </dgm:pt>
    <dgm:pt modelId="{A8C0EAFF-6C8D-40CF-AA3E-180EFCC15854}">
      <dgm:prSet/>
      <dgm:spPr/>
      <dgm:t>
        <a:bodyPr/>
        <a:lstStyle/>
        <a:p>
          <a:r>
            <a:rPr lang="it-IT" dirty="0">
              <a:latin typeface="Bahnschrift" panose="020B0502040204020203" pitchFamily="34" charset="0"/>
            </a:rPr>
            <a:t>ANALISI DEI REQUISITI</a:t>
          </a:r>
          <a:endParaRPr lang="en-US" dirty="0">
            <a:latin typeface="Bahnschrift" panose="020B0502040204020203" pitchFamily="34" charset="0"/>
          </a:endParaRPr>
        </a:p>
      </dgm:t>
    </dgm:pt>
    <dgm:pt modelId="{7433B8C0-4D4D-484D-94FA-0D1F8905B608}" type="parTrans" cxnId="{FF6ED1A3-2733-4329-97D7-818224CF4A70}">
      <dgm:prSet/>
      <dgm:spPr/>
      <dgm:t>
        <a:bodyPr/>
        <a:lstStyle/>
        <a:p>
          <a:endParaRPr lang="en-US"/>
        </a:p>
      </dgm:t>
    </dgm:pt>
    <dgm:pt modelId="{568ABE59-4DD4-45F1-AEDA-B13ED89EACC3}" type="sibTrans" cxnId="{FF6ED1A3-2733-4329-97D7-818224CF4A70}">
      <dgm:prSet/>
      <dgm:spPr/>
      <dgm:t>
        <a:bodyPr/>
        <a:lstStyle/>
        <a:p>
          <a:endParaRPr lang="en-US"/>
        </a:p>
      </dgm:t>
    </dgm:pt>
    <dgm:pt modelId="{8EE45468-1BBB-4133-A988-5C618C3A4AC5}">
      <dgm:prSet/>
      <dgm:spPr/>
      <dgm:t>
        <a:bodyPr/>
        <a:lstStyle/>
        <a:p>
          <a:r>
            <a:rPr lang="it-IT" dirty="0">
              <a:latin typeface="Bahnschrift" panose="020B0502040204020203" pitchFamily="34" charset="0"/>
            </a:rPr>
            <a:t>PROGETTAZIONE DATABASE</a:t>
          </a:r>
          <a:endParaRPr lang="en-US" dirty="0">
            <a:latin typeface="Bahnschrift" panose="020B0502040204020203" pitchFamily="34" charset="0"/>
          </a:endParaRPr>
        </a:p>
      </dgm:t>
    </dgm:pt>
    <dgm:pt modelId="{F9B4C75A-334B-4034-BA42-70BF07A39902}" type="parTrans" cxnId="{B66898BA-DBA2-422B-BB7D-4883B2B7E26A}">
      <dgm:prSet/>
      <dgm:spPr/>
      <dgm:t>
        <a:bodyPr/>
        <a:lstStyle/>
        <a:p>
          <a:endParaRPr lang="en-US"/>
        </a:p>
      </dgm:t>
    </dgm:pt>
    <dgm:pt modelId="{DCDBD99D-C5B2-4CA1-896E-2C821E71AE95}" type="sibTrans" cxnId="{B66898BA-DBA2-422B-BB7D-4883B2B7E26A}">
      <dgm:prSet/>
      <dgm:spPr/>
      <dgm:t>
        <a:bodyPr/>
        <a:lstStyle/>
        <a:p>
          <a:endParaRPr lang="en-US"/>
        </a:p>
      </dgm:t>
    </dgm:pt>
    <dgm:pt modelId="{22090F1B-F8A8-4989-8E9F-5EC06095062B}">
      <dgm:prSet/>
      <dgm:spPr/>
      <dgm:t>
        <a:bodyPr/>
        <a:lstStyle/>
        <a:p>
          <a:r>
            <a:rPr lang="it-IT" dirty="0">
              <a:latin typeface="Bahnschrift" panose="020B0502040204020203" pitchFamily="34" charset="0"/>
            </a:rPr>
            <a:t>IMPLEMENTAZIONE</a:t>
          </a:r>
          <a:endParaRPr lang="en-US" dirty="0">
            <a:latin typeface="Bahnschrift" panose="020B0502040204020203" pitchFamily="34" charset="0"/>
          </a:endParaRPr>
        </a:p>
      </dgm:t>
    </dgm:pt>
    <dgm:pt modelId="{91F86EB0-85A4-45B7-9FDC-3FA088086BF0}" type="parTrans" cxnId="{EA194CC6-9CD0-40D8-B60A-0E8FEDB1C99D}">
      <dgm:prSet/>
      <dgm:spPr/>
      <dgm:t>
        <a:bodyPr/>
        <a:lstStyle/>
        <a:p>
          <a:endParaRPr lang="en-US"/>
        </a:p>
      </dgm:t>
    </dgm:pt>
    <dgm:pt modelId="{CBCDCA9C-2EEA-4E39-8A03-1577431AAA3F}" type="sibTrans" cxnId="{EA194CC6-9CD0-40D8-B60A-0E8FEDB1C99D}">
      <dgm:prSet/>
      <dgm:spPr/>
      <dgm:t>
        <a:bodyPr/>
        <a:lstStyle/>
        <a:p>
          <a:endParaRPr lang="en-US"/>
        </a:p>
      </dgm:t>
    </dgm:pt>
    <dgm:pt modelId="{385DD9E5-7210-4937-B01A-F95E01E6D271}">
      <dgm:prSet/>
      <dgm:spPr/>
      <dgm:t>
        <a:bodyPr/>
        <a:lstStyle/>
        <a:p>
          <a:r>
            <a:rPr lang="it-IT" dirty="0">
              <a:latin typeface="Bahnschrift" panose="020B0502040204020203" pitchFamily="34" charset="0"/>
            </a:rPr>
            <a:t>ESEMPI D’UTILIZZO</a:t>
          </a:r>
          <a:endParaRPr lang="en-US" dirty="0">
            <a:latin typeface="Bahnschrift" panose="020B0502040204020203" pitchFamily="34" charset="0"/>
          </a:endParaRPr>
        </a:p>
      </dgm:t>
    </dgm:pt>
    <dgm:pt modelId="{C17EBD67-05DB-48B0-8F8C-B8500C734E20}" type="parTrans" cxnId="{600A2D37-FCC0-4F9A-B542-6BD45A020FD3}">
      <dgm:prSet/>
      <dgm:spPr/>
      <dgm:t>
        <a:bodyPr/>
        <a:lstStyle/>
        <a:p>
          <a:endParaRPr lang="en-US"/>
        </a:p>
      </dgm:t>
    </dgm:pt>
    <dgm:pt modelId="{A0F21505-16B9-40C7-B2D9-2330D910DBC0}" type="sibTrans" cxnId="{600A2D37-FCC0-4F9A-B542-6BD45A020FD3}">
      <dgm:prSet/>
      <dgm:spPr/>
      <dgm:t>
        <a:bodyPr/>
        <a:lstStyle/>
        <a:p>
          <a:endParaRPr lang="en-US"/>
        </a:p>
      </dgm:t>
    </dgm:pt>
    <dgm:pt modelId="{DD037184-C732-4D98-BD86-C45C0E5FC22C}">
      <dgm:prSet/>
      <dgm:spPr/>
      <dgm:t>
        <a:bodyPr/>
        <a:lstStyle/>
        <a:p>
          <a:r>
            <a:rPr lang="it-IT" dirty="0">
              <a:latin typeface="Bahnschrift" panose="020B0502040204020203" pitchFamily="34" charset="0"/>
            </a:rPr>
            <a:t>CONCLUSIONI E SVILUPPI FUTURI</a:t>
          </a:r>
          <a:endParaRPr lang="en-US" dirty="0">
            <a:latin typeface="Bahnschrift" panose="020B0502040204020203" pitchFamily="34" charset="0"/>
          </a:endParaRPr>
        </a:p>
      </dgm:t>
    </dgm:pt>
    <dgm:pt modelId="{3680F6E4-9B26-4AF8-9714-671C0EE4138D}" type="parTrans" cxnId="{31A488DB-B048-4F09-A2A7-2C6127649D9A}">
      <dgm:prSet/>
      <dgm:spPr/>
      <dgm:t>
        <a:bodyPr/>
        <a:lstStyle/>
        <a:p>
          <a:endParaRPr lang="en-US"/>
        </a:p>
      </dgm:t>
    </dgm:pt>
    <dgm:pt modelId="{8F720661-7054-4731-B9F2-4C362D820348}" type="sibTrans" cxnId="{31A488DB-B048-4F09-A2A7-2C6127649D9A}">
      <dgm:prSet/>
      <dgm:spPr/>
      <dgm:t>
        <a:bodyPr/>
        <a:lstStyle/>
        <a:p>
          <a:endParaRPr lang="en-US"/>
        </a:p>
      </dgm:t>
    </dgm:pt>
    <dgm:pt modelId="{020F5D20-CC31-4D84-843B-9E6E94934639}" type="pres">
      <dgm:prSet presAssocID="{412A2F39-7E83-4B4A-9215-ED7A3733EAD5}" presName="Name0" presStyleCnt="0">
        <dgm:presLayoutVars>
          <dgm:chMax val="7"/>
          <dgm:chPref val="7"/>
          <dgm:dir/>
        </dgm:presLayoutVars>
      </dgm:prSet>
      <dgm:spPr/>
    </dgm:pt>
    <dgm:pt modelId="{D441CF37-2503-4CEA-8C45-E8E35296B8A7}" type="pres">
      <dgm:prSet presAssocID="{412A2F39-7E83-4B4A-9215-ED7A3733EAD5}" presName="Name1" presStyleCnt="0"/>
      <dgm:spPr/>
    </dgm:pt>
    <dgm:pt modelId="{710A1F49-05D2-4958-9F0B-C0AB6E10BA40}" type="pres">
      <dgm:prSet presAssocID="{412A2F39-7E83-4B4A-9215-ED7A3733EAD5}" presName="cycle" presStyleCnt="0"/>
      <dgm:spPr/>
    </dgm:pt>
    <dgm:pt modelId="{C2D67378-65AD-4B75-AB33-75F1CA4937D6}" type="pres">
      <dgm:prSet presAssocID="{412A2F39-7E83-4B4A-9215-ED7A3733EAD5}" presName="srcNode" presStyleLbl="node1" presStyleIdx="0" presStyleCnt="7"/>
      <dgm:spPr/>
    </dgm:pt>
    <dgm:pt modelId="{C5A04F00-B3E0-4A6B-811E-4862C42F2FB6}" type="pres">
      <dgm:prSet presAssocID="{412A2F39-7E83-4B4A-9215-ED7A3733EAD5}" presName="conn" presStyleLbl="parChTrans1D2" presStyleIdx="0" presStyleCnt="1"/>
      <dgm:spPr/>
    </dgm:pt>
    <dgm:pt modelId="{8CBB4B9D-908E-4D69-BD96-81A63570CC81}" type="pres">
      <dgm:prSet presAssocID="{412A2F39-7E83-4B4A-9215-ED7A3733EAD5}" presName="extraNode" presStyleLbl="node1" presStyleIdx="0" presStyleCnt="7"/>
      <dgm:spPr/>
    </dgm:pt>
    <dgm:pt modelId="{7E88E536-1460-4736-909A-E7B1FFEDB163}" type="pres">
      <dgm:prSet presAssocID="{412A2F39-7E83-4B4A-9215-ED7A3733EAD5}" presName="dstNode" presStyleLbl="node1" presStyleIdx="0" presStyleCnt="7"/>
      <dgm:spPr/>
    </dgm:pt>
    <dgm:pt modelId="{FAC32271-B400-4508-89D2-400FA3D6F237}" type="pres">
      <dgm:prSet presAssocID="{C63B885E-DFBC-4FCC-8905-9AFD7F194ACA}" presName="text_1" presStyleLbl="node1" presStyleIdx="0" presStyleCnt="7">
        <dgm:presLayoutVars>
          <dgm:bulletEnabled val="1"/>
        </dgm:presLayoutVars>
      </dgm:prSet>
      <dgm:spPr/>
    </dgm:pt>
    <dgm:pt modelId="{2E5B2CF3-4CFB-4F48-A43B-37DA548B0109}" type="pres">
      <dgm:prSet presAssocID="{C63B885E-DFBC-4FCC-8905-9AFD7F194ACA}" presName="accent_1" presStyleCnt="0"/>
      <dgm:spPr/>
    </dgm:pt>
    <dgm:pt modelId="{F2A0B2EF-DB1B-48C8-ACBD-2DA3AB64F009}" type="pres">
      <dgm:prSet presAssocID="{C63B885E-DFBC-4FCC-8905-9AFD7F194ACA}" presName="accentRepeatNode" presStyleLbl="solidFgAcc1" presStyleIdx="0" presStyleCnt="7"/>
      <dgm:spPr/>
    </dgm:pt>
    <dgm:pt modelId="{A6E6A2CA-E38B-4D4B-8E94-82B9EA1F0F34}" type="pres">
      <dgm:prSet presAssocID="{E95DEB0D-86E1-424D-A71A-BCA22DBCD594}" presName="text_2" presStyleLbl="node1" presStyleIdx="1" presStyleCnt="7">
        <dgm:presLayoutVars>
          <dgm:bulletEnabled val="1"/>
        </dgm:presLayoutVars>
      </dgm:prSet>
      <dgm:spPr/>
    </dgm:pt>
    <dgm:pt modelId="{B45D0351-144D-41C5-A47B-B93DD57DE646}" type="pres">
      <dgm:prSet presAssocID="{E95DEB0D-86E1-424D-A71A-BCA22DBCD594}" presName="accent_2" presStyleCnt="0"/>
      <dgm:spPr/>
    </dgm:pt>
    <dgm:pt modelId="{06D94804-6014-453C-A0B1-B919E0ACC07A}" type="pres">
      <dgm:prSet presAssocID="{E95DEB0D-86E1-424D-A71A-BCA22DBCD594}" presName="accentRepeatNode" presStyleLbl="solidFgAcc1" presStyleIdx="1" presStyleCnt="7"/>
      <dgm:spPr/>
    </dgm:pt>
    <dgm:pt modelId="{FEC91D0F-1B40-4C27-86A5-EBB3193E9E10}" type="pres">
      <dgm:prSet presAssocID="{A8C0EAFF-6C8D-40CF-AA3E-180EFCC15854}" presName="text_3" presStyleLbl="node1" presStyleIdx="2" presStyleCnt="7">
        <dgm:presLayoutVars>
          <dgm:bulletEnabled val="1"/>
        </dgm:presLayoutVars>
      </dgm:prSet>
      <dgm:spPr/>
    </dgm:pt>
    <dgm:pt modelId="{FF586172-1433-43C3-9DAD-8C7D2E327A83}" type="pres">
      <dgm:prSet presAssocID="{A8C0EAFF-6C8D-40CF-AA3E-180EFCC15854}" presName="accent_3" presStyleCnt="0"/>
      <dgm:spPr/>
    </dgm:pt>
    <dgm:pt modelId="{C4F76205-2781-4B71-8B32-BC4A7678BED6}" type="pres">
      <dgm:prSet presAssocID="{A8C0EAFF-6C8D-40CF-AA3E-180EFCC15854}" presName="accentRepeatNode" presStyleLbl="solidFgAcc1" presStyleIdx="2" presStyleCnt="7"/>
      <dgm:spPr/>
    </dgm:pt>
    <dgm:pt modelId="{37DD1045-4A85-4327-B588-0EEDC70BF681}" type="pres">
      <dgm:prSet presAssocID="{8EE45468-1BBB-4133-A988-5C618C3A4AC5}" presName="text_4" presStyleLbl="node1" presStyleIdx="3" presStyleCnt="7">
        <dgm:presLayoutVars>
          <dgm:bulletEnabled val="1"/>
        </dgm:presLayoutVars>
      </dgm:prSet>
      <dgm:spPr/>
    </dgm:pt>
    <dgm:pt modelId="{0F2BC2D4-BF39-4155-8889-0731E0D55385}" type="pres">
      <dgm:prSet presAssocID="{8EE45468-1BBB-4133-A988-5C618C3A4AC5}" presName="accent_4" presStyleCnt="0"/>
      <dgm:spPr/>
    </dgm:pt>
    <dgm:pt modelId="{B49F8A6D-A726-4647-AFE2-8D7D1AA356DF}" type="pres">
      <dgm:prSet presAssocID="{8EE45468-1BBB-4133-A988-5C618C3A4AC5}" presName="accentRepeatNode" presStyleLbl="solidFgAcc1" presStyleIdx="3" presStyleCnt="7"/>
      <dgm:spPr/>
    </dgm:pt>
    <dgm:pt modelId="{EF4472DB-CB9D-4A1B-AE24-BA882C057F66}" type="pres">
      <dgm:prSet presAssocID="{22090F1B-F8A8-4989-8E9F-5EC06095062B}" presName="text_5" presStyleLbl="node1" presStyleIdx="4" presStyleCnt="7">
        <dgm:presLayoutVars>
          <dgm:bulletEnabled val="1"/>
        </dgm:presLayoutVars>
      </dgm:prSet>
      <dgm:spPr/>
    </dgm:pt>
    <dgm:pt modelId="{362EDDD3-0701-42BA-BCA3-97CC5506B079}" type="pres">
      <dgm:prSet presAssocID="{22090F1B-F8A8-4989-8E9F-5EC06095062B}" presName="accent_5" presStyleCnt="0"/>
      <dgm:spPr/>
    </dgm:pt>
    <dgm:pt modelId="{A2677411-0EDA-4490-B567-CE86371CB399}" type="pres">
      <dgm:prSet presAssocID="{22090F1B-F8A8-4989-8E9F-5EC06095062B}" presName="accentRepeatNode" presStyleLbl="solidFgAcc1" presStyleIdx="4" presStyleCnt="7"/>
      <dgm:spPr/>
    </dgm:pt>
    <dgm:pt modelId="{BB87D47E-2C9B-4CCC-B49B-369D55082332}" type="pres">
      <dgm:prSet presAssocID="{385DD9E5-7210-4937-B01A-F95E01E6D271}" presName="text_6" presStyleLbl="node1" presStyleIdx="5" presStyleCnt="7">
        <dgm:presLayoutVars>
          <dgm:bulletEnabled val="1"/>
        </dgm:presLayoutVars>
      </dgm:prSet>
      <dgm:spPr/>
    </dgm:pt>
    <dgm:pt modelId="{9759A0A3-3E4E-48E6-9138-0BF521364E93}" type="pres">
      <dgm:prSet presAssocID="{385DD9E5-7210-4937-B01A-F95E01E6D271}" presName="accent_6" presStyleCnt="0"/>
      <dgm:spPr/>
    </dgm:pt>
    <dgm:pt modelId="{DB3E7940-A6EA-42E7-907B-289E31DC0BC6}" type="pres">
      <dgm:prSet presAssocID="{385DD9E5-7210-4937-B01A-F95E01E6D271}" presName="accentRepeatNode" presStyleLbl="solidFgAcc1" presStyleIdx="5" presStyleCnt="7"/>
      <dgm:spPr/>
    </dgm:pt>
    <dgm:pt modelId="{10A541DE-1323-4B9F-BDC6-A8E41581E9CC}" type="pres">
      <dgm:prSet presAssocID="{DD037184-C732-4D98-BD86-C45C0E5FC22C}" presName="text_7" presStyleLbl="node1" presStyleIdx="6" presStyleCnt="7">
        <dgm:presLayoutVars>
          <dgm:bulletEnabled val="1"/>
        </dgm:presLayoutVars>
      </dgm:prSet>
      <dgm:spPr/>
    </dgm:pt>
    <dgm:pt modelId="{26180FF1-FD1C-476F-9421-90A9EDEA1A04}" type="pres">
      <dgm:prSet presAssocID="{DD037184-C732-4D98-BD86-C45C0E5FC22C}" presName="accent_7" presStyleCnt="0"/>
      <dgm:spPr/>
    </dgm:pt>
    <dgm:pt modelId="{098EF4C4-DC2B-41FB-989F-F210F1E98E96}" type="pres">
      <dgm:prSet presAssocID="{DD037184-C732-4D98-BD86-C45C0E5FC22C}" presName="accentRepeatNode" presStyleLbl="solidFgAcc1" presStyleIdx="6" presStyleCnt="7"/>
      <dgm:spPr/>
    </dgm:pt>
  </dgm:ptLst>
  <dgm:cxnLst>
    <dgm:cxn modelId="{600A2D37-FCC0-4F9A-B542-6BD45A020FD3}" srcId="{412A2F39-7E83-4B4A-9215-ED7A3733EAD5}" destId="{385DD9E5-7210-4937-B01A-F95E01E6D271}" srcOrd="5" destOrd="0" parTransId="{C17EBD67-05DB-48B0-8F8C-B8500C734E20}" sibTransId="{A0F21505-16B9-40C7-B2D9-2330D910DBC0}"/>
    <dgm:cxn modelId="{CD83F641-584B-4AA3-9634-3E0A16151F7B}" type="presOf" srcId="{A8C0EAFF-6C8D-40CF-AA3E-180EFCC15854}" destId="{FEC91D0F-1B40-4C27-86A5-EBB3193E9E10}" srcOrd="0" destOrd="0" presId="urn:microsoft.com/office/officeart/2008/layout/VerticalCurvedList"/>
    <dgm:cxn modelId="{C46E4266-8606-4129-AB0A-BD891AB66492}" type="presOf" srcId="{22090F1B-F8A8-4989-8E9F-5EC06095062B}" destId="{EF4472DB-CB9D-4A1B-AE24-BA882C057F66}" srcOrd="0" destOrd="0" presId="urn:microsoft.com/office/officeart/2008/layout/VerticalCurvedList"/>
    <dgm:cxn modelId="{BACA8A49-DE11-4BD2-871E-E919511D16E7}" type="presOf" srcId="{C22289F3-F928-4BCD-BC5A-816353C53C81}" destId="{C5A04F00-B3E0-4A6B-811E-4862C42F2FB6}" srcOrd="0" destOrd="0" presId="urn:microsoft.com/office/officeart/2008/layout/VerticalCurvedList"/>
    <dgm:cxn modelId="{8C211757-B2A3-4C6C-9E85-349F0B3D61D8}" type="presOf" srcId="{C63B885E-DFBC-4FCC-8905-9AFD7F194ACA}" destId="{FAC32271-B400-4508-89D2-400FA3D6F237}" srcOrd="0" destOrd="0" presId="urn:microsoft.com/office/officeart/2008/layout/VerticalCurvedList"/>
    <dgm:cxn modelId="{5EB0C881-4E45-4C7C-A7EF-22DF621194A2}" srcId="{412A2F39-7E83-4B4A-9215-ED7A3733EAD5}" destId="{C63B885E-DFBC-4FCC-8905-9AFD7F194ACA}" srcOrd="0" destOrd="0" parTransId="{6589E85C-D1FC-4BF6-8643-D7D70578FE12}" sibTransId="{C22289F3-F928-4BCD-BC5A-816353C53C81}"/>
    <dgm:cxn modelId="{0387D585-F2DC-477A-B157-C5E6D3C95E87}" type="presOf" srcId="{E95DEB0D-86E1-424D-A71A-BCA22DBCD594}" destId="{A6E6A2CA-E38B-4D4B-8E94-82B9EA1F0F34}" srcOrd="0" destOrd="0" presId="urn:microsoft.com/office/officeart/2008/layout/VerticalCurvedList"/>
    <dgm:cxn modelId="{836B2094-84CF-44BB-AACC-C4B98AF325AC}" type="presOf" srcId="{DD037184-C732-4D98-BD86-C45C0E5FC22C}" destId="{10A541DE-1323-4B9F-BDC6-A8E41581E9CC}" srcOrd="0" destOrd="0" presId="urn:microsoft.com/office/officeart/2008/layout/VerticalCurvedList"/>
    <dgm:cxn modelId="{B7EEBF98-CA75-4583-BB93-B7C89F8C89E0}" srcId="{412A2F39-7E83-4B4A-9215-ED7A3733EAD5}" destId="{E95DEB0D-86E1-424D-A71A-BCA22DBCD594}" srcOrd="1" destOrd="0" parTransId="{F7B06C33-B93A-4F8A-B8E8-F6972E6303BD}" sibTransId="{3E180A88-F05B-4EE2-A49C-B6A93B248F13}"/>
    <dgm:cxn modelId="{BBF6F0A2-A807-4D39-A30F-4609F988FB41}" type="presOf" srcId="{8EE45468-1BBB-4133-A988-5C618C3A4AC5}" destId="{37DD1045-4A85-4327-B588-0EEDC70BF681}" srcOrd="0" destOrd="0" presId="urn:microsoft.com/office/officeart/2008/layout/VerticalCurvedList"/>
    <dgm:cxn modelId="{FF6ED1A3-2733-4329-97D7-818224CF4A70}" srcId="{412A2F39-7E83-4B4A-9215-ED7A3733EAD5}" destId="{A8C0EAFF-6C8D-40CF-AA3E-180EFCC15854}" srcOrd="2" destOrd="0" parTransId="{7433B8C0-4D4D-484D-94FA-0D1F8905B608}" sibTransId="{568ABE59-4DD4-45F1-AEDA-B13ED89EACC3}"/>
    <dgm:cxn modelId="{B66898BA-DBA2-422B-BB7D-4883B2B7E26A}" srcId="{412A2F39-7E83-4B4A-9215-ED7A3733EAD5}" destId="{8EE45468-1BBB-4133-A988-5C618C3A4AC5}" srcOrd="3" destOrd="0" parTransId="{F9B4C75A-334B-4034-BA42-70BF07A39902}" sibTransId="{DCDBD99D-C5B2-4CA1-896E-2C821E71AE95}"/>
    <dgm:cxn modelId="{EA194CC6-9CD0-40D8-B60A-0E8FEDB1C99D}" srcId="{412A2F39-7E83-4B4A-9215-ED7A3733EAD5}" destId="{22090F1B-F8A8-4989-8E9F-5EC06095062B}" srcOrd="4" destOrd="0" parTransId="{91F86EB0-85A4-45B7-9FDC-3FA088086BF0}" sibTransId="{CBCDCA9C-2EEA-4E39-8A03-1577431AAA3F}"/>
    <dgm:cxn modelId="{31A488DB-B048-4F09-A2A7-2C6127649D9A}" srcId="{412A2F39-7E83-4B4A-9215-ED7A3733EAD5}" destId="{DD037184-C732-4D98-BD86-C45C0E5FC22C}" srcOrd="6" destOrd="0" parTransId="{3680F6E4-9B26-4AF8-9714-671C0EE4138D}" sibTransId="{8F720661-7054-4731-B9F2-4C362D820348}"/>
    <dgm:cxn modelId="{BBEA23F5-A1F5-4501-9B1C-E524EC90EB23}" type="presOf" srcId="{385DD9E5-7210-4937-B01A-F95E01E6D271}" destId="{BB87D47E-2C9B-4CCC-B49B-369D55082332}" srcOrd="0" destOrd="0" presId="urn:microsoft.com/office/officeart/2008/layout/VerticalCurvedList"/>
    <dgm:cxn modelId="{DE2866F6-B7CE-4616-8D28-956E29835C9A}" type="presOf" srcId="{412A2F39-7E83-4B4A-9215-ED7A3733EAD5}" destId="{020F5D20-CC31-4D84-843B-9E6E94934639}" srcOrd="0" destOrd="0" presId="urn:microsoft.com/office/officeart/2008/layout/VerticalCurvedList"/>
    <dgm:cxn modelId="{46792164-A244-48B7-9192-229E0C1D2D8E}" type="presParOf" srcId="{020F5D20-CC31-4D84-843B-9E6E94934639}" destId="{D441CF37-2503-4CEA-8C45-E8E35296B8A7}" srcOrd="0" destOrd="0" presId="urn:microsoft.com/office/officeart/2008/layout/VerticalCurvedList"/>
    <dgm:cxn modelId="{E17ADBE8-D30B-467B-996B-1837E16DC0B0}" type="presParOf" srcId="{D441CF37-2503-4CEA-8C45-E8E35296B8A7}" destId="{710A1F49-05D2-4958-9F0B-C0AB6E10BA40}" srcOrd="0" destOrd="0" presId="urn:microsoft.com/office/officeart/2008/layout/VerticalCurvedList"/>
    <dgm:cxn modelId="{F8A34306-C645-49FE-BFB5-24A8D86E77B4}" type="presParOf" srcId="{710A1F49-05D2-4958-9F0B-C0AB6E10BA40}" destId="{C2D67378-65AD-4B75-AB33-75F1CA4937D6}" srcOrd="0" destOrd="0" presId="urn:microsoft.com/office/officeart/2008/layout/VerticalCurvedList"/>
    <dgm:cxn modelId="{90397668-4124-4E42-835D-838546252E2B}" type="presParOf" srcId="{710A1F49-05D2-4958-9F0B-C0AB6E10BA40}" destId="{C5A04F00-B3E0-4A6B-811E-4862C42F2FB6}" srcOrd="1" destOrd="0" presId="urn:microsoft.com/office/officeart/2008/layout/VerticalCurvedList"/>
    <dgm:cxn modelId="{BFE440B2-5C39-47EA-91F8-1AC4627A9D1E}" type="presParOf" srcId="{710A1F49-05D2-4958-9F0B-C0AB6E10BA40}" destId="{8CBB4B9D-908E-4D69-BD96-81A63570CC81}" srcOrd="2" destOrd="0" presId="urn:microsoft.com/office/officeart/2008/layout/VerticalCurvedList"/>
    <dgm:cxn modelId="{14713D97-6AB7-4F01-975D-41F2AB9AD7FF}" type="presParOf" srcId="{710A1F49-05D2-4958-9F0B-C0AB6E10BA40}" destId="{7E88E536-1460-4736-909A-E7B1FFEDB163}" srcOrd="3" destOrd="0" presId="urn:microsoft.com/office/officeart/2008/layout/VerticalCurvedList"/>
    <dgm:cxn modelId="{F838473C-0C5A-4B09-8164-8F93A5BC2426}" type="presParOf" srcId="{D441CF37-2503-4CEA-8C45-E8E35296B8A7}" destId="{FAC32271-B400-4508-89D2-400FA3D6F237}" srcOrd="1" destOrd="0" presId="urn:microsoft.com/office/officeart/2008/layout/VerticalCurvedList"/>
    <dgm:cxn modelId="{8865E7FF-8CCF-44AD-AFE8-C3D675F0F49A}" type="presParOf" srcId="{D441CF37-2503-4CEA-8C45-E8E35296B8A7}" destId="{2E5B2CF3-4CFB-4F48-A43B-37DA548B0109}" srcOrd="2" destOrd="0" presId="urn:microsoft.com/office/officeart/2008/layout/VerticalCurvedList"/>
    <dgm:cxn modelId="{409186E6-BF86-4C93-9EA6-4AC4609662A2}" type="presParOf" srcId="{2E5B2CF3-4CFB-4F48-A43B-37DA548B0109}" destId="{F2A0B2EF-DB1B-48C8-ACBD-2DA3AB64F009}" srcOrd="0" destOrd="0" presId="urn:microsoft.com/office/officeart/2008/layout/VerticalCurvedList"/>
    <dgm:cxn modelId="{B2DC3110-45BF-4F2E-B03F-17A972E2746D}" type="presParOf" srcId="{D441CF37-2503-4CEA-8C45-E8E35296B8A7}" destId="{A6E6A2CA-E38B-4D4B-8E94-82B9EA1F0F34}" srcOrd="3" destOrd="0" presId="urn:microsoft.com/office/officeart/2008/layout/VerticalCurvedList"/>
    <dgm:cxn modelId="{3B6F0E33-BC49-40F9-BD83-88BF6CD2B565}" type="presParOf" srcId="{D441CF37-2503-4CEA-8C45-E8E35296B8A7}" destId="{B45D0351-144D-41C5-A47B-B93DD57DE646}" srcOrd="4" destOrd="0" presId="urn:microsoft.com/office/officeart/2008/layout/VerticalCurvedList"/>
    <dgm:cxn modelId="{03B0E05F-B3D8-43D9-B546-700C002396D1}" type="presParOf" srcId="{B45D0351-144D-41C5-A47B-B93DD57DE646}" destId="{06D94804-6014-453C-A0B1-B919E0ACC07A}" srcOrd="0" destOrd="0" presId="urn:microsoft.com/office/officeart/2008/layout/VerticalCurvedList"/>
    <dgm:cxn modelId="{70E3A9EE-829D-40A4-A782-F166DFFDDD02}" type="presParOf" srcId="{D441CF37-2503-4CEA-8C45-E8E35296B8A7}" destId="{FEC91D0F-1B40-4C27-86A5-EBB3193E9E10}" srcOrd="5" destOrd="0" presId="urn:microsoft.com/office/officeart/2008/layout/VerticalCurvedList"/>
    <dgm:cxn modelId="{52BBB31E-A22D-4647-93DF-631E06E7F5F3}" type="presParOf" srcId="{D441CF37-2503-4CEA-8C45-E8E35296B8A7}" destId="{FF586172-1433-43C3-9DAD-8C7D2E327A83}" srcOrd="6" destOrd="0" presId="urn:microsoft.com/office/officeart/2008/layout/VerticalCurvedList"/>
    <dgm:cxn modelId="{652DB05E-F684-432B-9428-DC10A4C02B3D}" type="presParOf" srcId="{FF586172-1433-43C3-9DAD-8C7D2E327A83}" destId="{C4F76205-2781-4B71-8B32-BC4A7678BED6}" srcOrd="0" destOrd="0" presId="urn:microsoft.com/office/officeart/2008/layout/VerticalCurvedList"/>
    <dgm:cxn modelId="{358AA15B-826F-4343-89F6-8525E1967045}" type="presParOf" srcId="{D441CF37-2503-4CEA-8C45-E8E35296B8A7}" destId="{37DD1045-4A85-4327-B588-0EEDC70BF681}" srcOrd="7" destOrd="0" presId="urn:microsoft.com/office/officeart/2008/layout/VerticalCurvedList"/>
    <dgm:cxn modelId="{CC5932FD-B011-43BA-8B48-AB92CF581896}" type="presParOf" srcId="{D441CF37-2503-4CEA-8C45-E8E35296B8A7}" destId="{0F2BC2D4-BF39-4155-8889-0731E0D55385}" srcOrd="8" destOrd="0" presId="urn:microsoft.com/office/officeart/2008/layout/VerticalCurvedList"/>
    <dgm:cxn modelId="{C03D5B35-DA79-4F7D-956F-58E02EB2DE0F}" type="presParOf" srcId="{0F2BC2D4-BF39-4155-8889-0731E0D55385}" destId="{B49F8A6D-A726-4647-AFE2-8D7D1AA356DF}" srcOrd="0" destOrd="0" presId="urn:microsoft.com/office/officeart/2008/layout/VerticalCurvedList"/>
    <dgm:cxn modelId="{189E88B6-906A-4622-9ABB-B832239C9817}" type="presParOf" srcId="{D441CF37-2503-4CEA-8C45-E8E35296B8A7}" destId="{EF4472DB-CB9D-4A1B-AE24-BA882C057F66}" srcOrd="9" destOrd="0" presId="urn:microsoft.com/office/officeart/2008/layout/VerticalCurvedList"/>
    <dgm:cxn modelId="{5116DAAA-3ABC-459D-918F-2158A43BCDD9}" type="presParOf" srcId="{D441CF37-2503-4CEA-8C45-E8E35296B8A7}" destId="{362EDDD3-0701-42BA-BCA3-97CC5506B079}" srcOrd="10" destOrd="0" presId="urn:microsoft.com/office/officeart/2008/layout/VerticalCurvedList"/>
    <dgm:cxn modelId="{FFD63ABF-AEA8-4902-9D99-C7C55A580880}" type="presParOf" srcId="{362EDDD3-0701-42BA-BCA3-97CC5506B079}" destId="{A2677411-0EDA-4490-B567-CE86371CB399}" srcOrd="0" destOrd="0" presId="urn:microsoft.com/office/officeart/2008/layout/VerticalCurvedList"/>
    <dgm:cxn modelId="{2AE8773F-7FB8-43AC-BA6A-2BED71D55B3B}" type="presParOf" srcId="{D441CF37-2503-4CEA-8C45-E8E35296B8A7}" destId="{BB87D47E-2C9B-4CCC-B49B-369D55082332}" srcOrd="11" destOrd="0" presId="urn:microsoft.com/office/officeart/2008/layout/VerticalCurvedList"/>
    <dgm:cxn modelId="{C25C4888-319E-468F-884D-0DC65EF07650}" type="presParOf" srcId="{D441CF37-2503-4CEA-8C45-E8E35296B8A7}" destId="{9759A0A3-3E4E-48E6-9138-0BF521364E93}" srcOrd="12" destOrd="0" presId="urn:microsoft.com/office/officeart/2008/layout/VerticalCurvedList"/>
    <dgm:cxn modelId="{27AA493F-81A6-4F7C-B8FE-18D38DF7277C}" type="presParOf" srcId="{9759A0A3-3E4E-48E6-9138-0BF521364E93}" destId="{DB3E7940-A6EA-42E7-907B-289E31DC0BC6}" srcOrd="0" destOrd="0" presId="urn:microsoft.com/office/officeart/2008/layout/VerticalCurvedList"/>
    <dgm:cxn modelId="{D66B0686-4535-4A4D-9585-30BEA8FC1AE8}" type="presParOf" srcId="{D441CF37-2503-4CEA-8C45-E8E35296B8A7}" destId="{10A541DE-1323-4B9F-BDC6-A8E41581E9CC}" srcOrd="13" destOrd="0" presId="urn:microsoft.com/office/officeart/2008/layout/VerticalCurvedList"/>
    <dgm:cxn modelId="{F176324C-26C1-42D3-937D-F6211CA9246B}" type="presParOf" srcId="{D441CF37-2503-4CEA-8C45-E8E35296B8A7}" destId="{26180FF1-FD1C-476F-9421-90A9EDEA1A04}" srcOrd="14" destOrd="0" presId="urn:microsoft.com/office/officeart/2008/layout/VerticalCurvedList"/>
    <dgm:cxn modelId="{C938369E-7D7F-4887-A851-184AABF560CA}" type="presParOf" srcId="{26180FF1-FD1C-476F-9421-90A9EDEA1A04}" destId="{098EF4C4-DC2B-41FB-989F-F210F1E98E9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2A2F39-7E83-4B4A-9215-ED7A3733EAD5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63B885E-DFBC-4FCC-8905-9AFD7F194ACA}">
      <dgm:prSet custT="1"/>
      <dgm:spPr>
        <a:gradFill flip="none" rotWithShape="1">
          <a:gsLst>
            <a:gs pos="0">
              <a:srgbClr val="65A8D5">
                <a:shade val="30000"/>
                <a:satMod val="115000"/>
                <a:lumMod val="92000"/>
                <a:lumOff val="8000"/>
              </a:srgbClr>
            </a:gs>
            <a:gs pos="32000">
              <a:srgbClr val="65A8D5">
                <a:shade val="67500"/>
                <a:satMod val="115000"/>
                <a:lumMod val="64000"/>
                <a:lumOff val="36000"/>
              </a:srgbClr>
            </a:gs>
            <a:gs pos="60000">
              <a:srgbClr val="65A8D5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it-IT" sz="2800" dirty="0">
              <a:latin typeface="Bahnschrift" panose="020B0502040204020203" pitchFamily="34" charset="0"/>
            </a:rPr>
            <a:t>CASO DI STUDIO</a:t>
          </a:r>
          <a:endParaRPr lang="en-US" sz="2800" dirty="0">
            <a:latin typeface="Bahnschrift" panose="020B0502040204020203" pitchFamily="34" charset="0"/>
          </a:endParaRPr>
        </a:p>
      </dgm:t>
    </dgm:pt>
    <dgm:pt modelId="{6589E85C-D1FC-4BF6-8643-D7D70578FE12}" type="parTrans" cxnId="{5EB0C881-4E45-4C7C-A7EF-22DF621194A2}">
      <dgm:prSet/>
      <dgm:spPr/>
      <dgm:t>
        <a:bodyPr/>
        <a:lstStyle/>
        <a:p>
          <a:endParaRPr lang="en-US"/>
        </a:p>
      </dgm:t>
    </dgm:pt>
    <dgm:pt modelId="{C22289F3-F928-4BCD-BC5A-816353C53C81}" type="sibTrans" cxnId="{5EB0C881-4E45-4C7C-A7EF-22DF621194A2}">
      <dgm:prSet/>
      <dgm:spPr/>
      <dgm:t>
        <a:bodyPr/>
        <a:lstStyle/>
        <a:p>
          <a:endParaRPr lang="en-US"/>
        </a:p>
      </dgm:t>
    </dgm:pt>
    <dgm:pt modelId="{E95DEB0D-86E1-424D-A71A-BCA22DBCD594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TECNOLOGIE UTILIZZATE</a:t>
          </a:r>
          <a:endParaRPr lang="en-US" dirty="0">
            <a:latin typeface="Bahnschrift" panose="020B0502040204020203" pitchFamily="34" charset="0"/>
          </a:endParaRPr>
        </a:p>
      </dgm:t>
    </dgm:pt>
    <dgm:pt modelId="{F7B06C33-B93A-4F8A-B8E8-F6972E6303BD}" type="parTrans" cxnId="{B7EEBF98-CA75-4583-BB93-B7C89F8C89E0}">
      <dgm:prSet/>
      <dgm:spPr/>
      <dgm:t>
        <a:bodyPr/>
        <a:lstStyle/>
        <a:p>
          <a:endParaRPr lang="en-US"/>
        </a:p>
      </dgm:t>
    </dgm:pt>
    <dgm:pt modelId="{3E180A88-F05B-4EE2-A49C-B6A93B248F13}" type="sibTrans" cxnId="{B7EEBF98-CA75-4583-BB93-B7C89F8C89E0}">
      <dgm:prSet/>
      <dgm:spPr/>
      <dgm:t>
        <a:bodyPr/>
        <a:lstStyle/>
        <a:p>
          <a:endParaRPr lang="en-US"/>
        </a:p>
      </dgm:t>
    </dgm:pt>
    <dgm:pt modelId="{A8C0EAFF-6C8D-40CF-AA3E-180EFCC15854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ANALISI DEI REQUISITI</a:t>
          </a:r>
          <a:endParaRPr lang="en-US" dirty="0">
            <a:latin typeface="Bahnschrift" panose="020B0502040204020203" pitchFamily="34" charset="0"/>
          </a:endParaRPr>
        </a:p>
      </dgm:t>
    </dgm:pt>
    <dgm:pt modelId="{7433B8C0-4D4D-484D-94FA-0D1F8905B608}" type="parTrans" cxnId="{FF6ED1A3-2733-4329-97D7-818224CF4A70}">
      <dgm:prSet/>
      <dgm:spPr/>
      <dgm:t>
        <a:bodyPr/>
        <a:lstStyle/>
        <a:p>
          <a:endParaRPr lang="en-US"/>
        </a:p>
      </dgm:t>
    </dgm:pt>
    <dgm:pt modelId="{568ABE59-4DD4-45F1-AEDA-B13ED89EACC3}" type="sibTrans" cxnId="{FF6ED1A3-2733-4329-97D7-818224CF4A70}">
      <dgm:prSet/>
      <dgm:spPr/>
      <dgm:t>
        <a:bodyPr/>
        <a:lstStyle/>
        <a:p>
          <a:endParaRPr lang="en-US"/>
        </a:p>
      </dgm:t>
    </dgm:pt>
    <dgm:pt modelId="{8EE45468-1BBB-4133-A988-5C618C3A4AC5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PROGETTAZIONE DATABASE</a:t>
          </a:r>
          <a:endParaRPr lang="en-US" dirty="0">
            <a:latin typeface="Bahnschrift" panose="020B0502040204020203" pitchFamily="34" charset="0"/>
          </a:endParaRPr>
        </a:p>
      </dgm:t>
    </dgm:pt>
    <dgm:pt modelId="{F9B4C75A-334B-4034-BA42-70BF07A39902}" type="parTrans" cxnId="{B66898BA-DBA2-422B-BB7D-4883B2B7E26A}">
      <dgm:prSet/>
      <dgm:spPr/>
      <dgm:t>
        <a:bodyPr/>
        <a:lstStyle/>
        <a:p>
          <a:endParaRPr lang="en-US"/>
        </a:p>
      </dgm:t>
    </dgm:pt>
    <dgm:pt modelId="{DCDBD99D-C5B2-4CA1-896E-2C821E71AE95}" type="sibTrans" cxnId="{B66898BA-DBA2-422B-BB7D-4883B2B7E26A}">
      <dgm:prSet/>
      <dgm:spPr/>
      <dgm:t>
        <a:bodyPr/>
        <a:lstStyle/>
        <a:p>
          <a:endParaRPr lang="en-US"/>
        </a:p>
      </dgm:t>
    </dgm:pt>
    <dgm:pt modelId="{22090F1B-F8A8-4989-8E9F-5EC06095062B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IMPLEMENTAZIONE</a:t>
          </a:r>
          <a:endParaRPr lang="en-US" dirty="0">
            <a:latin typeface="Bahnschrift" panose="020B0502040204020203" pitchFamily="34" charset="0"/>
          </a:endParaRPr>
        </a:p>
      </dgm:t>
    </dgm:pt>
    <dgm:pt modelId="{91F86EB0-85A4-45B7-9FDC-3FA088086BF0}" type="parTrans" cxnId="{EA194CC6-9CD0-40D8-B60A-0E8FEDB1C99D}">
      <dgm:prSet/>
      <dgm:spPr/>
      <dgm:t>
        <a:bodyPr/>
        <a:lstStyle/>
        <a:p>
          <a:endParaRPr lang="en-US"/>
        </a:p>
      </dgm:t>
    </dgm:pt>
    <dgm:pt modelId="{CBCDCA9C-2EEA-4E39-8A03-1577431AAA3F}" type="sibTrans" cxnId="{EA194CC6-9CD0-40D8-B60A-0E8FEDB1C99D}">
      <dgm:prSet/>
      <dgm:spPr/>
      <dgm:t>
        <a:bodyPr/>
        <a:lstStyle/>
        <a:p>
          <a:endParaRPr lang="en-US"/>
        </a:p>
      </dgm:t>
    </dgm:pt>
    <dgm:pt modelId="{385DD9E5-7210-4937-B01A-F95E01E6D271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ESEMPI D’UTILIZZO</a:t>
          </a:r>
          <a:endParaRPr lang="en-US" dirty="0">
            <a:latin typeface="Bahnschrift" panose="020B0502040204020203" pitchFamily="34" charset="0"/>
          </a:endParaRPr>
        </a:p>
      </dgm:t>
    </dgm:pt>
    <dgm:pt modelId="{C17EBD67-05DB-48B0-8F8C-B8500C734E20}" type="parTrans" cxnId="{600A2D37-FCC0-4F9A-B542-6BD45A020FD3}">
      <dgm:prSet/>
      <dgm:spPr/>
      <dgm:t>
        <a:bodyPr/>
        <a:lstStyle/>
        <a:p>
          <a:endParaRPr lang="en-US"/>
        </a:p>
      </dgm:t>
    </dgm:pt>
    <dgm:pt modelId="{A0F21505-16B9-40C7-B2D9-2330D910DBC0}" type="sibTrans" cxnId="{600A2D37-FCC0-4F9A-B542-6BD45A020FD3}">
      <dgm:prSet/>
      <dgm:spPr/>
      <dgm:t>
        <a:bodyPr/>
        <a:lstStyle/>
        <a:p>
          <a:endParaRPr lang="en-US"/>
        </a:p>
      </dgm:t>
    </dgm:pt>
    <dgm:pt modelId="{DD037184-C732-4D98-BD86-C45C0E5FC22C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CONCLUSIONI E SVILUPPI FUTURI</a:t>
          </a:r>
          <a:endParaRPr lang="en-US" dirty="0">
            <a:latin typeface="Bahnschrift" panose="020B0502040204020203" pitchFamily="34" charset="0"/>
          </a:endParaRPr>
        </a:p>
      </dgm:t>
    </dgm:pt>
    <dgm:pt modelId="{3680F6E4-9B26-4AF8-9714-671C0EE4138D}" type="parTrans" cxnId="{31A488DB-B048-4F09-A2A7-2C6127649D9A}">
      <dgm:prSet/>
      <dgm:spPr/>
      <dgm:t>
        <a:bodyPr/>
        <a:lstStyle/>
        <a:p>
          <a:endParaRPr lang="en-US"/>
        </a:p>
      </dgm:t>
    </dgm:pt>
    <dgm:pt modelId="{8F720661-7054-4731-B9F2-4C362D820348}" type="sibTrans" cxnId="{31A488DB-B048-4F09-A2A7-2C6127649D9A}">
      <dgm:prSet/>
      <dgm:spPr/>
      <dgm:t>
        <a:bodyPr/>
        <a:lstStyle/>
        <a:p>
          <a:endParaRPr lang="en-US"/>
        </a:p>
      </dgm:t>
    </dgm:pt>
    <dgm:pt modelId="{020F5D20-CC31-4D84-843B-9E6E94934639}" type="pres">
      <dgm:prSet presAssocID="{412A2F39-7E83-4B4A-9215-ED7A3733EAD5}" presName="Name0" presStyleCnt="0">
        <dgm:presLayoutVars>
          <dgm:chMax val="7"/>
          <dgm:chPref val="7"/>
          <dgm:dir/>
        </dgm:presLayoutVars>
      </dgm:prSet>
      <dgm:spPr/>
    </dgm:pt>
    <dgm:pt modelId="{D441CF37-2503-4CEA-8C45-E8E35296B8A7}" type="pres">
      <dgm:prSet presAssocID="{412A2F39-7E83-4B4A-9215-ED7A3733EAD5}" presName="Name1" presStyleCnt="0"/>
      <dgm:spPr/>
    </dgm:pt>
    <dgm:pt modelId="{710A1F49-05D2-4958-9F0B-C0AB6E10BA40}" type="pres">
      <dgm:prSet presAssocID="{412A2F39-7E83-4B4A-9215-ED7A3733EAD5}" presName="cycle" presStyleCnt="0"/>
      <dgm:spPr/>
    </dgm:pt>
    <dgm:pt modelId="{C2D67378-65AD-4B75-AB33-75F1CA4937D6}" type="pres">
      <dgm:prSet presAssocID="{412A2F39-7E83-4B4A-9215-ED7A3733EAD5}" presName="srcNode" presStyleLbl="node1" presStyleIdx="0" presStyleCnt="7"/>
      <dgm:spPr/>
    </dgm:pt>
    <dgm:pt modelId="{C5A04F00-B3E0-4A6B-811E-4862C42F2FB6}" type="pres">
      <dgm:prSet presAssocID="{412A2F39-7E83-4B4A-9215-ED7A3733EAD5}" presName="conn" presStyleLbl="parChTrans1D2" presStyleIdx="0" presStyleCnt="1"/>
      <dgm:spPr/>
    </dgm:pt>
    <dgm:pt modelId="{8CBB4B9D-908E-4D69-BD96-81A63570CC81}" type="pres">
      <dgm:prSet presAssocID="{412A2F39-7E83-4B4A-9215-ED7A3733EAD5}" presName="extraNode" presStyleLbl="node1" presStyleIdx="0" presStyleCnt="7"/>
      <dgm:spPr/>
    </dgm:pt>
    <dgm:pt modelId="{7E88E536-1460-4736-909A-E7B1FFEDB163}" type="pres">
      <dgm:prSet presAssocID="{412A2F39-7E83-4B4A-9215-ED7A3733EAD5}" presName="dstNode" presStyleLbl="node1" presStyleIdx="0" presStyleCnt="7"/>
      <dgm:spPr/>
    </dgm:pt>
    <dgm:pt modelId="{FAC32271-B400-4508-89D2-400FA3D6F237}" type="pres">
      <dgm:prSet presAssocID="{C63B885E-DFBC-4FCC-8905-9AFD7F194ACA}" presName="text_1" presStyleLbl="node1" presStyleIdx="0" presStyleCnt="7">
        <dgm:presLayoutVars>
          <dgm:bulletEnabled val="1"/>
        </dgm:presLayoutVars>
      </dgm:prSet>
      <dgm:spPr/>
    </dgm:pt>
    <dgm:pt modelId="{2E5B2CF3-4CFB-4F48-A43B-37DA548B0109}" type="pres">
      <dgm:prSet presAssocID="{C63B885E-DFBC-4FCC-8905-9AFD7F194ACA}" presName="accent_1" presStyleCnt="0"/>
      <dgm:spPr/>
    </dgm:pt>
    <dgm:pt modelId="{F2A0B2EF-DB1B-48C8-ACBD-2DA3AB64F009}" type="pres">
      <dgm:prSet presAssocID="{C63B885E-DFBC-4FCC-8905-9AFD7F194ACA}" presName="accentRepeatNode" presStyleLbl="solidFgAcc1" presStyleIdx="0" presStyleCnt="7"/>
      <dgm:spPr>
        <a:solidFill>
          <a:srgbClr val="64A7D3"/>
        </a:solidFill>
        <a:ln w="38100"/>
      </dgm:spPr>
    </dgm:pt>
    <dgm:pt modelId="{A6E6A2CA-E38B-4D4B-8E94-82B9EA1F0F34}" type="pres">
      <dgm:prSet presAssocID="{E95DEB0D-86E1-424D-A71A-BCA22DBCD594}" presName="text_2" presStyleLbl="node1" presStyleIdx="1" presStyleCnt="7">
        <dgm:presLayoutVars>
          <dgm:bulletEnabled val="1"/>
        </dgm:presLayoutVars>
      </dgm:prSet>
      <dgm:spPr/>
    </dgm:pt>
    <dgm:pt modelId="{B45D0351-144D-41C5-A47B-B93DD57DE646}" type="pres">
      <dgm:prSet presAssocID="{E95DEB0D-86E1-424D-A71A-BCA22DBCD594}" presName="accent_2" presStyleCnt="0"/>
      <dgm:spPr/>
    </dgm:pt>
    <dgm:pt modelId="{06D94804-6014-453C-A0B1-B919E0ACC07A}" type="pres">
      <dgm:prSet presAssocID="{E95DEB0D-86E1-424D-A71A-BCA22DBCD594}" presName="accentRepeatNode" presStyleLbl="solidFgAcc1" presStyleIdx="1" presStyleCnt="7"/>
      <dgm:spPr/>
    </dgm:pt>
    <dgm:pt modelId="{FEC91D0F-1B40-4C27-86A5-EBB3193E9E10}" type="pres">
      <dgm:prSet presAssocID="{A8C0EAFF-6C8D-40CF-AA3E-180EFCC15854}" presName="text_3" presStyleLbl="node1" presStyleIdx="2" presStyleCnt="7">
        <dgm:presLayoutVars>
          <dgm:bulletEnabled val="1"/>
        </dgm:presLayoutVars>
      </dgm:prSet>
      <dgm:spPr/>
    </dgm:pt>
    <dgm:pt modelId="{FF586172-1433-43C3-9DAD-8C7D2E327A83}" type="pres">
      <dgm:prSet presAssocID="{A8C0EAFF-6C8D-40CF-AA3E-180EFCC15854}" presName="accent_3" presStyleCnt="0"/>
      <dgm:spPr/>
    </dgm:pt>
    <dgm:pt modelId="{C4F76205-2781-4B71-8B32-BC4A7678BED6}" type="pres">
      <dgm:prSet presAssocID="{A8C0EAFF-6C8D-40CF-AA3E-180EFCC15854}" presName="accentRepeatNode" presStyleLbl="solidFgAcc1" presStyleIdx="2" presStyleCnt="7"/>
      <dgm:spPr/>
    </dgm:pt>
    <dgm:pt modelId="{37DD1045-4A85-4327-B588-0EEDC70BF681}" type="pres">
      <dgm:prSet presAssocID="{8EE45468-1BBB-4133-A988-5C618C3A4AC5}" presName="text_4" presStyleLbl="node1" presStyleIdx="3" presStyleCnt="7">
        <dgm:presLayoutVars>
          <dgm:bulletEnabled val="1"/>
        </dgm:presLayoutVars>
      </dgm:prSet>
      <dgm:spPr/>
    </dgm:pt>
    <dgm:pt modelId="{0F2BC2D4-BF39-4155-8889-0731E0D55385}" type="pres">
      <dgm:prSet presAssocID="{8EE45468-1BBB-4133-A988-5C618C3A4AC5}" presName="accent_4" presStyleCnt="0"/>
      <dgm:spPr/>
    </dgm:pt>
    <dgm:pt modelId="{B49F8A6D-A726-4647-AFE2-8D7D1AA356DF}" type="pres">
      <dgm:prSet presAssocID="{8EE45468-1BBB-4133-A988-5C618C3A4AC5}" presName="accentRepeatNode" presStyleLbl="solidFgAcc1" presStyleIdx="3" presStyleCnt="7"/>
      <dgm:spPr/>
    </dgm:pt>
    <dgm:pt modelId="{EF4472DB-CB9D-4A1B-AE24-BA882C057F66}" type="pres">
      <dgm:prSet presAssocID="{22090F1B-F8A8-4989-8E9F-5EC06095062B}" presName="text_5" presStyleLbl="node1" presStyleIdx="4" presStyleCnt="7">
        <dgm:presLayoutVars>
          <dgm:bulletEnabled val="1"/>
        </dgm:presLayoutVars>
      </dgm:prSet>
      <dgm:spPr/>
    </dgm:pt>
    <dgm:pt modelId="{362EDDD3-0701-42BA-BCA3-97CC5506B079}" type="pres">
      <dgm:prSet presAssocID="{22090F1B-F8A8-4989-8E9F-5EC06095062B}" presName="accent_5" presStyleCnt="0"/>
      <dgm:spPr/>
    </dgm:pt>
    <dgm:pt modelId="{A2677411-0EDA-4490-B567-CE86371CB399}" type="pres">
      <dgm:prSet presAssocID="{22090F1B-F8A8-4989-8E9F-5EC06095062B}" presName="accentRepeatNode" presStyleLbl="solidFgAcc1" presStyleIdx="4" presStyleCnt="7"/>
      <dgm:spPr/>
    </dgm:pt>
    <dgm:pt modelId="{BB87D47E-2C9B-4CCC-B49B-369D55082332}" type="pres">
      <dgm:prSet presAssocID="{385DD9E5-7210-4937-B01A-F95E01E6D271}" presName="text_6" presStyleLbl="node1" presStyleIdx="5" presStyleCnt="7">
        <dgm:presLayoutVars>
          <dgm:bulletEnabled val="1"/>
        </dgm:presLayoutVars>
      </dgm:prSet>
      <dgm:spPr/>
    </dgm:pt>
    <dgm:pt modelId="{9759A0A3-3E4E-48E6-9138-0BF521364E93}" type="pres">
      <dgm:prSet presAssocID="{385DD9E5-7210-4937-B01A-F95E01E6D271}" presName="accent_6" presStyleCnt="0"/>
      <dgm:spPr/>
    </dgm:pt>
    <dgm:pt modelId="{DB3E7940-A6EA-42E7-907B-289E31DC0BC6}" type="pres">
      <dgm:prSet presAssocID="{385DD9E5-7210-4937-B01A-F95E01E6D271}" presName="accentRepeatNode" presStyleLbl="solidFgAcc1" presStyleIdx="5" presStyleCnt="7"/>
      <dgm:spPr/>
    </dgm:pt>
    <dgm:pt modelId="{10A541DE-1323-4B9F-BDC6-A8E41581E9CC}" type="pres">
      <dgm:prSet presAssocID="{DD037184-C732-4D98-BD86-C45C0E5FC22C}" presName="text_7" presStyleLbl="node1" presStyleIdx="6" presStyleCnt="7">
        <dgm:presLayoutVars>
          <dgm:bulletEnabled val="1"/>
        </dgm:presLayoutVars>
      </dgm:prSet>
      <dgm:spPr/>
    </dgm:pt>
    <dgm:pt modelId="{26180FF1-FD1C-476F-9421-90A9EDEA1A04}" type="pres">
      <dgm:prSet presAssocID="{DD037184-C732-4D98-BD86-C45C0E5FC22C}" presName="accent_7" presStyleCnt="0"/>
      <dgm:spPr/>
    </dgm:pt>
    <dgm:pt modelId="{098EF4C4-DC2B-41FB-989F-F210F1E98E96}" type="pres">
      <dgm:prSet presAssocID="{DD037184-C732-4D98-BD86-C45C0E5FC22C}" presName="accentRepeatNode" presStyleLbl="solidFgAcc1" presStyleIdx="6" presStyleCnt="7"/>
      <dgm:spPr/>
    </dgm:pt>
  </dgm:ptLst>
  <dgm:cxnLst>
    <dgm:cxn modelId="{600A2D37-FCC0-4F9A-B542-6BD45A020FD3}" srcId="{412A2F39-7E83-4B4A-9215-ED7A3733EAD5}" destId="{385DD9E5-7210-4937-B01A-F95E01E6D271}" srcOrd="5" destOrd="0" parTransId="{C17EBD67-05DB-48B0-8F8C-B8500C734E20}" sibTransId="{A0F21505-16B9-40C7-B2D9-2330D910DBC0}"/>
    <dgm:cxn modelId="{CD83F641-584B-4AA3-9634-3E0A16151F7B}" type="presOf" srcId="{A8C0EAFF-6C8D-40CF-AA3E-180EFCC15854}" destId="{FEC91D0F-1B40-4C27-86A5-EBB3193E9E10}" srcOrd="0" destOrd="0" presId="urn:microsoft.com/office/officeart/2008/layout/VerticalCurvedList"/>
    <dgm:cxn modelId="{C46E4266-8606-4129-AB0A-BD891AB66492}" type="presOf" srcId="{22090F1B-F8A8-4989-8E9F-5EC06095062B}" destId="{EF4472DB-CB9D-4A1B-AE24-BA882C057F66}" srcOrd="0" destOrd="0" presId="urn:microsoft.com/office/officeart/2008/layout/VerticalCurvedList"/>
    <dgm:cxn modelId="{BACA8A49-DE11-4BD2-871E-E919511D16E7}" type="presOf" srcId="{C22289F3-F928-4BCD-BC5A-816353C53C81}" destId="{C5A04F00-B3E0-4A6B-811E-4862C42F2FB6}" srcOrd="0" destOrd="0" presId="urn:microsoft.com/office/officeart/2008/layout/VerticalCurvedList"/>
    <dgm:cxn modelId="{8C211757-B2A3-4C6C-9E85-349F0B3D61D8}" type="presOf" srcId="{C63B885E-DFBC-4FCC-8905-9AFD7F194ACA}" destId="{FAC32271-B400-4508-89D2-400FA3D6F237}" srcOrd="0" destOrd="0" presId="urn:microsoft.com/office/officeart/2008/layout/VerticalCurvedList"/>
    <dgm:cxn modelId="{5EB0C881-4E45-4C7C-A7EF-22DF621194A2}" srcId="{412A2F39-7E83-4B4A-9215-ED7A3733EAD5}" destId="{C63B885E-DFBC-4FCC-8905-9AFD7F194ACA}" srcOrd="0" destOrd="0" parTransId="{6589E85C-D1FC-4BF6-8643-D7D70578FE12}" sibTransId="{C22289F3-F928-4BCD-BC5A-816353C53C81}"/>
    <dgm:cxn modelId="{0387D585-F2DC-477A-B157-C5E6D3C95E87}" type="presOf" srcId="{E95DEB0D-86E1-424D-A71A-BCA22DBCD594}" destId="{A6E6A2CA-E38B-4D4B-8E94-82B9EA1F0F34}" srcOrd="0" destOrd="0" presId="urn:microsoft.com/office/officeart/2008/layout/VerticalCurvedList"/>
    <dgm:cxn modelId="{836B2094-84CF-44BB-AACC-C4B98AF325AC}" type="presOf" srcId="{DD037184-C732-4D98-BD86-C45C0E5FC22C}" destId="{10A541DE-1323-4B9F-BDC6-A8E41581E9CC}" srcOrd="0" destOrd="0" presId="urn:microsoft.com/office/officeart/2008/layout/VerticalCurvedList"/>
    <dgm:cxn modelId="{B7EEBF98-CA75-4583-BB93-B7C89F8C89E0}" srcId="{412A2F39-7E83-4B4A-9215-ED7A3733EAD5}" destId="{E95DEB0D-86E1-424D-A71A-BCA22DBCD594}" srcOrd="1" destOrd="0" parTransId="{F7B06C33-B93A-4F8A-B8E8-F6972E6303BD}" sibTransId="{3E180A88-F05B-4EE2-A49C-B6A93B248F13}"/>
    <dgm:cxn modelId="{BBF6F0A2-A807-4D39-A30F-4609F988FB41}" type="presOf" srcId="{8EE45468-1BBB-4133-A988-5C618C3A4AC5}" destId="{37DD1045-4A85-4327-B588-0EEDC70BF681}" srcOrd="0" destOrd="0" presId="urn:microsoft.com/office/officeart/2008/layout/VerticalCurvedList"/>
    <dgm:cxn modelId="{FF6ED1A3-2733-4329-97D7-818224CF4A70}" srcId="{412A2F39-7E83-4B4A-9215-ED7A3733EAD5}" destId="{A8C0EAFF-6C8D-40CF-AA3E-180EFCC15854}" srcOrd="2" destOrd="0" parTransId="{7433B8C0-4D4D-484D-94FA-0D1F8905B608}" sibTransId="{568ABE59-4DD4-45F1-AEDA-B13ED89EACC3}"/>
    <dgm:cxn modelId="{B66898BA-DBA2-422B-BB7D-4883B2B7E26A}" srcId="{412A2F39-7E83-4B4A-9215-ED7A3733EAD5}" destId="{8EE45468-1BBB-4133-A988-5C618C3A4AC5}" srcOrd="3" destOrd="0" parTransId="{F9B4C75A-334B-4034-BA42-70BF07A39902}" sibTransId="{DCDBD99D-C5B2-4CA1-896E-2C821E71AE95}"/>
    <dgm:cxn modelId="{EA194CC6-9CD0-40D8-B60A-0E8FEDB1C99D}" srcId="{412A2F39-7E83-4B4A-9215-ED7A3733EAD5}" destId="{22090F1B-F8A8-4989-8E9F-5EC06095062B}" srcOrd="4" destOrd="0" parTransId="{91F86EB0-85A4-45B7-9FDC-3FA088086BF0}" sibTransId="{CBCDCA9C-2EEA-4E39-8A03-1577431AAA3F}"/>
    <dgm:cxn modelId="{31A488DB-B048-4F09-A2A7-2C6127649D9A}" srcId="{412A2F39-7E83-4B4A-9215-ED7A3733EAD5}" destId="{DD037184-C732-4D98-BD86-C45C0E5FC22C}" srcOrd="6" destOrd="0" parTransId="{3680F6E4-9B26-4AF8-9714-671C0EE4138D}" sibTransId="{8F720661-7054-4731-B9F2-4C362D820348}"/>
    <dgm:cxn modelId="{BBEA23F5-A1F5-4501-9B1C-E524EC90EB23}" type="presOf" srcId="{385DD9E5-7210-4937-B01A-F95E01E6D271}" destId="{BB87D47E-2C9B-4CCC-B49B-369D55082332}" srcOrd="0" destOrd="0" presId="urn:microsoft.com/office/officeart/2008/layout/VerticalCurvedList"/>
    <dgm:cxn modelId="{DE2866F6-B7CE-4616-8D28-956E29835C9A}" type="presOf" srcId="{412A2F39-7E83-4B4A-9215-ED7A3733EAD5}" destId="{020F5D20-CC31-4D84-843B-9E6E94934639}" srcOrd="0" destOrd="0" presId="urn:microsoft.com/office/officeart/2008/layout/VerticalCurvedList"/>
    <dgm:cxn modelId="{46792164-A244-48B7-9192-229E0C1D2D8E}" type="presParOf" srcId="{020F5D20-CC31-4D84-843B-9E6E94934639}" destId="{D441CF37-2503-4CEA-8C45-E8E35296B8A7}" srcOrd="0" destOrd="0" presId="urn:microsoft.com/office/officeart/2008/layout/VerticalCurvedList"/>
    <dgm:cxn modelId="{E17ADBE8-D30B-467B-996B-1837E16DC0B0}" type="presParOf" srcId="{D441CF37-2503-4CEA-8C45-E8E35296B8A7}" destId="{710A1F49-05D2-4958-9F0B-C0AB6E10BA40}" srcOrd="0" destOrd="0" presId="urn:microsoft.com/office/officeart/2008/layout/VerticalCurvedList"/>
    <dgm:cxn modelId="{F8A34306-C645-49FE-BFB5-24A8D86E77B4}" type="presParOf" srcId="{710A1F49-05D2-4958-9F0B-C0AB6E10BA40}" destId="{C2D67378-65AD-4B75-AB33-75F1CA4937D6}" srcOrd="0" destOrd="0" presId="urn:microsoft.com/office/officeart/2008/layout/VerticalCurvedList"/>
    <dgm:cxn modelId="{90397668-4124-4E42-835D-838546252E2B}" type="presParOf" srcId="{710A1F49-05D2-4958-9F0B-C0AB6E10BA40}" destId="{C5A04F00-B3E0-4A6B-811E-4862C42F2FB6}" srcOrd="1" destOrd="0" presId="urn:microsoft.com/office/officeart/2008/layout/VerticalCurvedList"/>
    <dgm:cxn modelId="{BFE440B2-5C39-47EA-91F8-1AC4627A9D1E}" type="presParOf" srcId="{710A1F49-05D2-4958-9F0B-C0AB6E10BA40}" destId="{8CBB4B9D-908E-4D69-BD96-81A63570CC81}" srcOrd="2" destOrd="0" presId="urn:microsoft.com/office/officeart/2008/layout/VerticalCurvedList"/>
    <dgm:cxn modelId="{14713D97-6AB7-4F01-975D-41F2AB9AD7FF}" type="presParOf" srcId="{710A1F49-05D2-4958-9F0B-C0AB6E10BA40}" destId="{7E88E536-1460-4736-909A-E7B1FFEDB163}" srcOrd="3" destOrd="0" presId="urn:microsoft.com/office/officeart/2008/layout/VerticalCurvedList"/>
    <dgm:cxn modelId="{F838473C-0C5A-4B09-8164-8F93A5BC2426}" type="presParOf" srcId="{D441CF37-2503-4CEA-8C45-E8E35296B8A7}" destId="{FAC32271-B400-4508-89D2-400FA3D6F237}" srcOrd="1" destOrd="0" presId="urn:microsoft.com/office/officeart/2008/layout/VerticalCurvedList"/>
    <dgm:cxn modelId="{8865E7FF-8CCF-44AD-AFE8-C3D675F0F49A}" type="presParOf" srcId="{D441CF37-2503-4CEA-8C45-E8E35296B8A7}" destId="{2E5B2CF3-4CFB-4F48-A43B-37DA548B0109}" srcOrd="2" destOrd="0" presId="urn:microsoft.com/office/officeart/2008/layout/VerticalCurvedList"/>
    <dgm:cxn modelId="{409186E6-BF86-4C93-9EA6-4AC4609662A2}" type="presParOf" srcId="{2E5B2CF3-4CFB-4F48-A43B-37DA548B0109}" destId="{F2A0B2EF-DB1B-48C8-ACBD-2DA3AB64F009}" srcOrd="0" destOrd="0" presId="urn:microsoft.com/office/officeart/2008/layout/VerticalCurvedList"/>
    <dgm:cxn modelId="{B2DC3110-45BF-4F2E-B03F-17A972E2746D}" type="presParOf" srcId="{D441CF37-2503-4CEA-8C45-E8E35296B8A7}" destId="{A6E6A2CA-E38B-4D4B-8E94-82B9EA1F0F34}" srcOrd="3" destOrd="0" presId="urn:microsoft.com/office/officeart/2008/layout/VerticalCurvedList"/>
    <dgm:cxn modelId="{3B6F0E33-BC49-40F9-BD83-88BF6CD2B565}" type="presParOf" srcId="{D441CF37-2503-4CEA-8C45-E8E35296B8A7}" destId="{B45D0351-144D-41C5-A47B-B93DD57DE646}" srcOrd="4" destOrd="0" presId="urn:microsoft.com/office/officeart/2008/layout/VerticalCurvedList"/>
    <dgm:cxn modelId="{03B0E05F-B3D8-43D9-B546-700C002396D1}" type="presParOf" srcId="{B45D0351-144D-41C5-A47B-B93DD57DE646}" destId="{06D94804-6014-453C-A0B1-B919E0ACC07A}" srcOrd="0" destOrd="0" presId="urn:microsoft.com/office/officeart/2008/layout/VerticalCurvedList"/>
    <dgm:cxn modelId="{70E3A9EE-829D-40A4-A782-F166DFFDDD02}" type="presParOf" srcId="{D441CF37-2503-4CEA-8C45-E8E35296B8A7}" destId="{FEC91D0F-1B40-4C27-86A5-EBB3193E9E10}" srcOrd="5" destOrd="0" presId="urn:microsoft.com/office/officeart/2008/layout/VerticalCurvedList"/>
    <dgm:cxn modelId="{52BBB31E-A22D-4647-93DF-631E06E7F5F3}" type="presParOf" srcId="{D441CF37-2503-4CEA-8C45-E8E35296B8A7}" destId="{FF586172-1433-43C3-9DAD-8C7D2E327A83}" srcOrd="6" destOrd="0" presId="urn:microsoft.com/office/officeart/2008/layout/VerticalCurvedList"/>
    <dgm:cxn modelId="{652DB05E-F684-432B-9428-DC10A4C02B3D}" type="presParOf" srcId="{FF586172-1433-43C3-9DAD-8C7D2E327A83}" destId="{C4F76205-2781-4B71-8B32-BC4A7678BED6}" srcOrd="0" destOrd="0" presId="urn:microsoft.com/office/officeart/2008/layout/VerticalCurvedList"/>
    <dgm:cxn modelId="{358AA15B-826F-4343-89F6-8525E1967045}" type="presParOf" srcId="{D441CF37-2503-4CEA-8C45-E8E35296B8A7}" destId="{37DD1045-4A85-4327-B588-0EEDC70BF681}" srcOrd="7" destOrd="0" presId="urn:microsoft.com/office/officeart/2008/layout/VerticalCurvedList"/>
    <dgm:cxn modelId="{CC5932FD-B011-43BA-8B48-AB92CF581896}" type="presParOf" srcId="{D441CF37-2503-4CEA-8C45-E8E35296B8A7}" destId="{0F2BC2D4-BF39-4155-8889-0731E0D55385}" srcOrd="8" destOrd="0" presId="urn:microsoft.com/office/officeart/2008/layout/VerticalCurvedList"/>
    <dgm:cxn modelId="{C03D5B35-DA79-4F7D-956F-58E02EB2DE0F}" type="presParOf" srcId="{0F2BC2D4-BF39-4155-8889-0731E0D55385}" destId="{B49F8A6D-A726-4647-AFE2-8D7D1AA356DF}" srcOrd="0" destOrd="0" presId="urn:microsoft.com/office/officeart/2008/layout/VerticalCurvedList"/>
    <dgm:cxn modelId="{189E88B6-906A-4622-9ABB-B832239C9817}" type="presParOf" srcId="{D441CF37-2503-4CEA-8C45-E8E35296B8A7}" destId="{EF4472DB-CB9D-4A1B-AE24-BA882C057F66}" srcOrd="9" destOrd="0" presId="urn:microsoft.com/office/officeart/2008/layout/VerticalCurvedList"/>
    <dgm:cxn modelId="{5116DAAA-3ABC-459D-918F-2158A43BCDD9}" type="presParOf" srcId="{D441CF37-2503-4CEA-8C45-E8E35296B8A7}" destId="{362EDDD3-0701-42BA-BCA3-97CC5506B079}" srcOrd="10" destOrd="0" presId="urn:microsoft.com/office/officeart/2008/layout/VerticalCurvedList"/>
    <dgm:cxn modelId="{FFD63ABF-AEA8-4902-9D99-C7C55A580880}" type="presParOf" srcId="{362EDDD3-0701-42BA-BCA3-97CC5506B079}" destId="{A2677411-0EDA-4490-B567-CE86371CB399}" srcOrd="0" destOrd="0" presId="urn:microsoft.com/office/officeart/2008/layout/VerticalCurvedList"/>
    <dgm:cxn modelId="{2AE8773F-7FB8-43AC-BA6A-2BED71D55B3B}" type="presParOf" srcId="{D441CF37-2503-4CEA-8C45-E8E35296B8A7}" destId="{BB87D47E-2C9B-4CCC-B49B-369D55082332}" srcOrd="11" destOrd="0" presId="urn:microsoft.com/office/officeart/2008/layout/VerticalCurvedList"/>
    <dgm:cxn modelId="{C25C4888-319E-468F-884D-0DC65EF07650}" type="presParOf" srcId="{D441CF37-2503-4CEA-8C45-E8E35296B8A7}" destId="{9759A0A3-3E4E-48E6-9138-0BF521364E93}" srcOrd="12" destOrd="0" presId="urn:microsoft.com/office/officeart/2008/layout/VerticalCurvedList"/>
    <dgm:cxn modelId="{27AA493F-81A6-4F7C-B8FE-18D38DF7277C}" type="presParOf" srcId="{9759A0A3-3E4E-48E6-9138-0BF521364E93}" destId="{DB3E7940-A6EA-42E7-907B-289E31DC0BC6}" srcOrd="0" destOrd="0" presId="urn:microsoft.com/office/officeart/2008/layout/VerticalCurvedList"/>
    <dgm:cxn modelId="{D66B0686-4535-4A4D-9585-30BEA8FC1AE8}" type="presParOf" srcId="{D441CF37-2503-4CEA-8C45-E8E35296B8A7}" destId="{10A541DE-1323-4B9F-BDC6-A8E41581E9CC}" srcOrd="13" destOrd="0" presId="urn:microsoft.com/office/officeart/2008/layout/VerticalCurvedList"/>
    <dgm:cxn modelId="{F176324C-26C1-42D3-937D-F6211CA9246B}" type="presParOf" srcId="{D441CF37-2503-4CEA-8C45-E8E35296B8A7}" destId="{26180FF1-FD1C-476F-9421-90A9EDEA1A04}" srcOrd="14" destOrd="0" presId="urn:microsoft.com/office/officeart/2008/layout/VerticalCurvedList"/>
    <dgm:cxn modelId="{C938369E-7D7F-4887-A851-184AABF560CA}" type="presParOf" srcId="{26180FF1-FD1C-476F-9421-90A9EDEA1A04}" destId="{098EF4C4-DC2B-41FB-989F-F210F1E98E9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2A2F39-7E83-4B4A-9215-ED7A3733EAD5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63B885E-DFBC-4FCC-8905-9AFD7F194ACA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sz="2800" dirty="0">
              <a:latin typeface="Bahnschrift" panose="020B0502040204020203" pitchFamily="34" charset="0"/>
            </a:rPr>
            <a:t>CASO DI STUDIO</a:t>
          </a:r>
          <a:endParaRPr lang="en-US" sz="2800" dirty="0">
            <a:latin typeface="Bahnschrift" panose="020B0502040204020203" pitchFamily="34" charset="0"/>
          </a:endParaRPr>
        </a:p>
      </dgm:t>
    </dgm:pt>
    <dgm:pt modelId="{6589E85C-D1FC-4BF6-8643-D7D70578FE12}" type="parTrans" cxnId="{5EB0C881-4E45-4C7C-A7EF-22DF621194A2}">
      <dgm:prSet/>
      <dgm:spPr/>
      <dgm:t>
        <a:bodyPr/>
        <a:lstStyle/>
        <a:p>
          <a:endParaRPr lang="en-US"/>
        </a:p>
      </dgm:t>
    </dgm:pt>
    <dgm:pt modelId="{C22289F3-F928-4BCD-BC5A-816353C53C81}" type="sibTrans" cxnId="{5EB0C881-4E45-4C7C-A7EF-22DF621194A2}">
      <dgm:prSet/>
      <dgm:spPr/>
      <dgm:t>
        <a:bodyPr/>
        <a:lstStyle/>
        <a:p>
          <a:endParaRPr lang="en-US"/>
        </a:p>
      </dgm:t>
    </dgm:pt>
    <dgm:pt modelId="{E95DEB0D-86E1-424D-A71A-BCA22DBCD594}">
      <dgm:prSet/>
      <dgm:spPr>
        <a:gradFill flip="none" rotWithShape="1">
          <a:gsLst>
            <a:gs pos="0">
              <a:srgbClr val="7ACACC">
                <a:shade val="67500"/>
                <a:satMod val="115000"/>
                <a:lumMod val="88000"/>
              </a:srgbClr>
            </a:gs>
            <a:gs pos="84000">
              <a:srgbClr val="7ACACC">
                <a:shade val="100000"/>
                <a:satMod val="115000"/>
              </a:srgbClr>
            </a:gs>
          </a:gsLst>
          <a:path path="rect">
            <a:fillToRect l="100000" t="100000"/>
          </a:path>
          <a:tileRect r="-100000" b="-100000"/>
        </a:gra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TECNOLOGIE UTILIZZATE</a:t>
          </a:r>
          <a:endParaRPr lang="en-US" dirty="0">
            <a:latin typeface="Bahnschrift" panose="020B0502040204020203" pitchFamily="34" charset="0"/>
          </a:endParaRPr>
        </a:p>
      </dgm:t>
    </dgm:pt>
    <dgm:pt modelId="{F7B06C33-B93A-4F8A-B8E8-F6972E6303BD}" type="parTrans" cxnId="{B7EEBF98-CA75-4583-BB93-B7C89F8C89E0}">
      <dgm:prSet/>
      <dgm:spPr/>
      <dgm:t>
        <a:bodyPr/>
        <a:lstStyle/>
        <a:p>
          <a:endParaRPr lang="en-US"/>
        </a:p>
      </dgm:t>
    </dgm:pt>
    <dgm:pt modelId="{3E180A88-F05B-4EE2-A49C-B6A93B248F13}" type="sibTrans" cxnId="{B7EEBF98-CA75-4583-BB93-B7C89F8C89E0}">
      <dgm:prSet/>
      <dgm:spPr/>
      <dgm:t>
        <a:bodyPr/>
        <a:lstStyle/>
        <a:p>
          <a:endParaRPr lang="en-US"/>
        </a:p>
      </dgm:t>
    </dgm:pt>
    <dgm:pt modelId="{A8C0EAFF-6C8D-40CF-AA3E-180EFCC15854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ANALISI DEI REQUISITI</a:t>
          </a:r>
          <a:endParaRPr lang="en-US" dirty="0">
            <a:latin typeface="Bahnschrift" panose="020B0502040204020203" pitchFamily="34" charset="0"/>
          </a:endParaRPr>
        </a:p>
      </dgm:t>
    </dgm:pt>
    <dgm:pt modelId="{7433B8C0-4D4D-484D-94FA-0D1F8905B608}" type="parTrans" cxnId="{FF6ED1A3-2733-4329-97D7-818224CF4A70}">
      <dgm:prSet/>
      <dgm:spPr/>
      <dgm:t>
        <a:bodyPr/>
        <a:lstStyle/>
        <a:p>
          <a:endParaRPr lang="en-US"/>
        </a:p>
      </dgm:t>
    </dgm:pt>
    <dgm:pt modelId="{568ABE59-4DD4-45F1-AEDA-B13ED89EACC3}" type="sibTrans" cxnId="{FF6ED1A3-2733-4329-97D7-818224CF4A70}">
      <dgm:prSet/>
      <dgm:spPr/>
      <dgm:t>
        <a:bodyPr/>
        <a:lstStyle/>
        <a:p>
          <a:endParaRPr lang="en-US"/>
        </a:p>
      </dgm:t>
    </dgm:pt>
    <dgm:pt modelId="{8EE45468-1BBB-4133-A988-5C618C3A4AC5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PROGETTAZIONE DATABASE</a:t>
          </a:r>
          <a:endParaRPr lang="en-US" dirty="0">
            <a:latin typeface="Bahnschrift" panose="020B0502040204020203" pitchFamily="34" charset="0"/>
          </a:endParaRPr>
        </a:p>
      </dgm:t>
    </dgm:pt>
    <dgm:pt modelId="{F9B4C75A-334B-4034-BA42-70BF07A39902}" type="parTrans" cxnId="{B66898BA-DBA2-422B-BB7D-4883B2B7E26A}">
      <dgm:prSet/>
      <dgm:spPr/>
      <dgm:t>
        <a:bodyPr/>
        <a:lstStyle/>
        <a:p>
          <a:endParaRPr lang="en-US"/>
        </a:p>
      </dgm:t>
    </dgm:pt>
    <dgm:pt modelId="{DCDBD99D-C5B2-4CA1-896E-2C821E71AE95}" type="sibTrans" cxnId="{B66898BA-DBA2-422B-BB7D-4883B2B7E26A}">
      <dgm:prSet/>
      <dgm:spPr/>
      <dgm:t>
        <a:bodyPr/>
        <a:lstStyle/>
        <a:p>
          <a:endParaRPr lang="en-US"/>
        </a:p>
      </dgm:t>
    </dgm:pt>
    <dgm:pt modelId="{22090F1B-F8A8-4989-8E9F-5EC06095062B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IMPLEMENTAZIONE</a:t>
          </a:r>
          <a:endParaRPr lang="en-US" dirty="0">
            <a:latin typeface="Bahnschrift" panose="020B0502040204020203" pitchFamily="34" charset="0"/>
          </a:endParaRPr>
        </a:p>
      </dgm:t>
    </dgm:pt>
    <dgm:pt modelId="{91F86EB0-85A4-45B7-9FDC-3FA088086BF0}" type="parTrans" cxnId="{EA194CC6-9CD0-40D8-B60A-0E8FEDB1C99D}">
      <dgm:prSet/>
      <dgm:spPr/>
      <dgm:t>
        <a:bodyPr/>
        <a:lstStyle/>
        <a:p>
          <a:endParaRPr lang="en-US"/>
        </a:p>
      </dgm:t>
    </dgm:pt>
    <dgm:pt modelId="{CBCDCA9C-2EEA-4E39-8A03-1577431AAA3F}" type="sibTrans" cxnId="{EA194CC6-9CD0-40D8-B60A-0E8FEDB1C99D}">
      <dgm:prSet/>
      <dgm:spPr/>
      <dgm:t>
        <a:bodyPr/>
        <a:lstStyle/>
        <a:p>
          <a:endParaRPr lang="en-US"/>
        </a:p>
      </dgm:t>
    </dgm:pt>
    <dgm:pt modelId="{385DD9E5-7210-4937-B01A-F95E01E6D271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ESEMPI D’UTILIZZO</a:t>
          </a:r>
          <a:endParaRPr lang="en-US" dirty="0">
            <a:latin typeface="Bahnschrift" panose="020B0502040204020203" pitchFamily="34" charset="0"/>
          </a:endParaRPr>
        </a:p>
      </dgm:t>
    </dgm:pt>
    <dgm:pt modelId="{C17EBD67-05DB-48B0-8F8C-B8500C734E20}" type="parTrans" cxnId="{600A2D37-FCC0-4F9A-B542-6BD45A020FD3}">
      <dgm:prSet/>
      <dgm:spPr/>
      <dgm:t>
        <a:bodyPr/>
        <a:lstStyle/>
        <a:p>
          <a:endParaRPr lang="en-US"/>
        </a:p>
      </dgm:t>
    </dgm:pt>
    <dgm:pt modelId="{A0F21505-16B9-40C7-B2D9-2330D910DBC0}" type="sibTrans" cxnId="{600A2D37-FCC0-4F9A-B542-6BD45A020FD3}">
      <dgm:prSet/>
      <dgm:spPr/>
      <dgm:t>
        <a:bodyPr/>
        <a:lstStyle/>
        <a:p>
          <a:endParaRPr lang="en-US"/>
        </a:p>
      </dgm:t>
    </dgm:pt>
    <dgm:pt modelId="{DD037184-C732-4D98-BD86-C45C0E5FC22C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CONCLUSIONI E SVILUPPI FUTURI</a:t>
          </a:r>
          <a:endParaRPr lang="en-US" dirty="0">
            <a:latin typeface="Bahnschrift" panose="020B0502040204020203" pitchFamily="34" charset="0"/>
          </a:endParaRPr>
        </a:p>
      </dgm:t>
    </dgm:pt>
    <dgm:pt modelId="{3680F6E4-9B26-4AF8-9714-671C0EE4138D}" type="parTrans" cxnId="{31A488DB-B048-4F09-A2A7-2C6127649D9A}">
      <dgm:prSet/>
      <dgm:spPr/>
      <dgm:t>
        <a:bodyPr/>
        <a:lstStyle/>
        <a:p>
          <a:endParaRPr lang="en-US"/>
        </a:p>
      </dgm:t>
    </dgm:pt>
    <dgm:pt modelId="{8F720661-7054-4731-B9F2-4C362D820348}" type="sibTrans" cxnId="{31A488DB-B048-4F09-A2A7-2C6127649D9A}">
      <dgm:prSet/>
      <dgm:spPr/>
      <dgm:t>
        <a:bodyPr/>
        <a:lstStyle/>
        <a:p>
          <a:endParaRPr lang="en-US"/>
        </a:p>
      </dgm:t>
    </dgm:pt>
    <dgm:pt modelId="{020F5D20-CC31-4D84-843B-9E6E94934639}" type="pres">
      <dgm:prSet presAssocID="{412A2F39-7E83-4B4A-9215-ED7A3733EAD5}" presName="Name0" presStyleCnt="0">
        <dgm:presLayoutVars>
          <dgm:chMax val="7"/>
          <dgm:chPref val="7"/>
          <dgm:dir/>
        </dgm:presLayoutVars>
      </dgm:prSet>
      <dgm:spPr/>
    </dgm:pt>
    <dgm:pt modelId="{D441CF37-2503-4CEA-8C45-E8E35296B8A7}" type="pres">
      <dgm:prSet presAssocID="{412A2F39-7E83-4B4A-9215-ED7A3733EAD5}" presName="Name1" presStyleCnt="0"/>
      <dgm:spPr/>
    </dgm:pt>
    <dgm:pt modelId="{710A1F49-05D2-4958-9F0B-C0AB6E10BA40}" type="pres">
      <dgm:prSet presAssocID="{412A2F39-7E83-4B4A-9215-ED7A3733EAD5}" presName="cycle" presStyleCnt="0"/>
      <dgm:spPr/>
    </dgm:pt>
    <dgm:pt modelId="{C2D67378-65AD-4B75-AB33-75F1CA4937D6}" type="pres">
      <dgm:prSet presAssocID="{412A2F39-7E83-4B4A-9215-ED7A3733EAD5}" presName="srcNode" presStyleLbl="node1" presStyleIdx="0" presStyleCnt="7"/>
      <dgm:spPr/>
    </dgm:pt>
    <dgm:pt modelId="{C5A04F00-B3E0-4A6B-811E-4862C42F2FB6}" type="pres">
      <dgm:prSet presAssocID="{412A2F39-7E83-4B4A-9215-ED7A3733EAD5}" presName="conn" presStyleLbl="parChTrans1D2" presStyleIdx="0" presStyleCnt="1"/>
      <dgm:spPr/>
    </dgm:pt>
    <dgm:pt modelId="{8CBB4B9D-908E-4D69-BD96-81A63570CC81}" type="pres">
      <dgm:prSet presAssocID="{412A2F39-7E83-4B4A-9215-ED7A3733EAD5}" presName="extraNode" presStyleLbl="node1" presStyleIdx="0" presStyleCnt="7"/>
      <dgm:spPr/>
    </dgm:pt>
    <dgm:pt modelId="{7E88E536-1460-4736-909A-E7B1FFEDB163}" type="pres">
      <dgm:prSet presAssocID="{412A2F39-7E83-4B4A-9215-ED7A3733EAD5}" presName="dstNode" presStyleLbl="node1" presStyleIdx="0" presStyleCnt="7"/>
      <dgm:spPr/>
    </dgm:pt>
    <dgm:pt modelId="{FAC32271-B400-4508-89D2-400FA3D6F237}" type="pres">
      <dgm:prSet presAssocID="{C63B885E-DFBC-4FCC-8905-9AFD7F194ACA}" presName="text_1" presStyleLbl="node1" presStyleIdx="0" presStyleCnt="7">
        <dgm:presLayoutVars>
          <dgm:bulletEnabled val="1"/>
        </dgm:presLayoutVars>
      </dgm:prSet>
      <dgm:spPr/>
    </dgm:pt>
    <dgm:pt modelId="{2E5B2CF3-4CFB-4F48-A43B-37DA548B0109}" type="pres">
      <dgm:prSet presAssocID="{C63B885E-DFBC-4FCC-8905-9AFD7F194ACA}" presName="accent_1" presStyleCnt="0"/>
      <dgm:spPr/>
    </dgm:pt>
    <dgm:pt modelId="{F2A0B2EF-DB1B-48C8-ACBD-2DA3AB64F009}" type="pres">
      <dgm:prSet presAssocID="{C63B885E-DFBC-4FCC-8905-9AFD7F194ACA}" presName="accentRepeatNode" presStyleLbl="solidFgAcc1" presStyleIdx="0" presStyleCnt="7"/>
      <dgm:spPr/>
    </dgm:pt>
    <dgm:pt modelId="{A6E6A2CA-E38B-4D4B-8E94-82B9EA1F0F34}" type="pres">
      <dgm:prSet presAssocID="{E95DEB0D-86E1-424D-A71A-BCA22DBCD594}" presName="text_2" presStyleLbl="node1" presStyleIdx="1" presStyleCnt="7">
        <dgm:presLayoutVars>
          <dgm:bulletEnabled val="1"/>
        </dgm:presLayoutVars>
      </dgm:prSet>
      <dgm:spPr/>
    </dgm:pt>
    <dgm:pt modelId="{B45D0351-144D-41C5-A47B-B93DD57DE646}" type="pres">
      <dgm:prSet presAssocID="{E95DEB0D-86E1-424D-A71A-BCA22DBCD594}" presName="accent_2" presStyleCnt="0"/>
      <dgm:spPr/>
    </dgm:pt>
    <dgm:pt modelId="{06D94804-6014-453C-A0B1-B919E0ACC07A}" type="pres">
      <dgm:prSet presAssocID="{E95DEB0D-86E1-424D-A71A-BCA22DBCD594}" presName="accentRepeatNode" presStyleLbl="solidFgAcc1" presStyleIdx="1" presStyleCnt="7"/>
      <dgm:spPr>
        <a:solidFill>
          <a:srgbClr val="7ACACC"/>
        </a:solidFill>
        <a:ln w="28575"/>
      </dgm:spPr>
    </dgm:pt>
    <dgm:pt modelId="{FEC91D0F-1B40-4C27-86A5-EBB3193E9E10}" type="pres">
      <dgm:prSet presAssocID="{A8C0EAFF-6C8D-40CF-AA3E-180EFCC15854}" presName="text_3" presStyleLbl="node1" presStyleIdx="2" presStyleCnt="7">
        <dgm:presLayoutVars>
          <dgm:bulletEnabled val="1"/>
        </dgm:presLayoutVars>
      </dgm:prSet>
      <dgm:spPr/>
    </dgm:pt>
    <dgm:pt modelId="{FF586172-1433-43C3-9DAD-8C7D2E327A83}" type="pres">
      <dgm:prSet presAssocID="{A8C0EAFF-6C8D-40CF-AA3E-180EFCC15854}" presName="accent_3" presStyleCnt="0"/>
      <dgm:spPr/>
    </dgm:pt>
    <dgm:pt modelId="{C4F76205-2781-4B71-8B32-BC4A7678BED6}" type="pres">
      <dgm:prSet presAssocID="{A8C0EAFF-6C8D-40CF-AA3E-180EFCC15854}" presName="accentRepeatNode" presStyleLbl="solidFgAcc1" presStyleIdx="2" presStyleCnt="7"/>
      <dgm:spPr/>
    </dgm:pt>
    <dgm:pt modelId="{37DD1045-4A85-4327-B588-0EEDC70BF681}" type="pres">
      <dgm:prSet presAssocID="{8EE45468-1BBB-4133-A988-5C618C3A4AC5}" presName="text_4" presStyleLbl="node1" presStyleIdx="3" presStyleCnt="7">
        <dgm:presLayoutVars>
          <dgm:bulletEnabled val="1"/>
        </dgm:presLayoutVars>
      </dgm:prSet>
      <dgm:spPr/>
    </dgm:pt>
    <dgm:pt modelId="{0F2BC2D4-BF39-4155-8889-0731E0D55385}" type="pres">
      <dgm:prSet presAssocID="{8EE45468-1BBB-4133-A988-5C618C3A4AC5}" presName="accent_4" presStyleCnt="0"/>
      <dgm:spPr/>
    </dgm:pt>
    <dgm:pt modelId="{B49F8A6D-A726-4647-AFE2-8D7D1AA356DF}" type="pres">
      <dgm:prSet presAssocID="{8EE45468-1BBB-4133-A988-5C618C3A4AC5}" presName="accentRepeatNode" presStyleLbl="solidFgAcc1" presStyleIdx="3" presStyleCnt="7"/>
      <dgm:spPr/>
    </dgm:pt>
    <dgm:pt modelId="{EF4472DB-CB9D-4A1B-AE24-BA882C057F66}" type="pres">
      <dgm:prSet presAssocID="{22090F1B-F8A8-4989-8E9F-5EC06095062B}" presName="text_5" presStyleLbl="node1" presStyleIdx="4" presStyleCnt="7">
        <dgm:presLayoutVars>
          <dgm:bulletEnabled val="1"/>
        </dgm:presLayoutVars>
      </dgm:prSet>
      <dgm:spPr/>
    </dgm:pt>
    <dgm:pt modelId="{362EDDD3-0701-42BA-BCA3-97CC5506B079}" type="pres">
      <dgm:prSet presAssocID="{22090F1B-F8A8-4989-8E9F-5EC06095062B}" presName="accent_5" presStyleCnt="0"/>
      <dgm:spPr/>
    </dgm:pt>
    <dgm:pt modelId="{A2677411-0EDA-4490-B567-CE86371CB399}" type="pres">
      <dgm:prSet presAssocID="{22090F1B-F8A8-4989-8E9F-5EC06095062B}" presName="accentRepeatNode" presStyleLbl="solidFgAcc1" presStyleIdx="4" presStyleCnt="7"/>
      <dgm:spPr/>
    </dgm:pt>
    <dgm:pt modelId="{BB87D47E-2C9B-4CCC-B49B-369D55082332}" type="pres">
      <dgm:prSet presAssocID="{385DD9E5-7210-4937-B01A-F95E01E6D271}" presName="text_6" presStyleLbl="node1" presStyleIdx="5" presStyleCnt="7">
        <dgm:presLayoutVars>
          <dgm:bulletEnabled val="1"/>
        </dgm:presLayoutVars>
      </dgm:prSet>
      <dgm:spPr/>
    </dgm:pt>
    <dgm:pt modelId="{9759A0A3-3E4E-48E6-9138-0BF521364E93}" type="pres">
      <dgm:prSet presAssocID="{385DD9E5-7210-4937-B01A-F95E01E6D271}" presName="accent_6" presStyleCnt="0"/>
      <dgm:spPr/>
    </dgm:pt>
    <dgm:pt modelId="{DB3E7940-A6EA-42E7-907B-289E31DC0BC6}" type="pres">
      <dgm:prSet presAssocID="{385DD9E5-7210-4937-B01A-F95E01E6D271}" presName="accentRepeatNode" presStyleLbl="solidFgAcc1" presStyleIdx="5" presStyleCnt="7"/>
      <dgm:spPr/>
    </dgm:pt>
    <dgm:pt modelId="{10A541DE-1323-4B9F-BDC6-A8E41581E9CC}" type="pres">
      <dgm:prSet presAssocID="{DD037184-C732-4D98-BD86-C45C0E5FC22C}" presName="text_7" presStyleLbl="node1" presStyleIdx="6" presStyleCnt="7">
        <dgm:presLayoutVars>
          <dgm:bulletEnabled val="1"/>
        </dgm:presLayoutVars>
      </dgm:prSet>
      <dgm:spPr/>
    </dgm:pt>
    <dgm:pt modelId="{26180FF1-FD1C-476F-9421-90A9EDEA1A04}" type="pres">
      <dgm:prSet presAssocID="{DD037184-C732-4D98-BD86-C45C0E5FC22C}" presName="accent_7" presStyleCnt="0"/>
      <dgm:spPr/>
    </dgm:pt>
    <dgm:pt modelId="{098EF4C4-DC2B-41FB-989F-F210F1E98E96}" type="pres">
      <dgm:prSet presAssocID="{DD037184-C732-4D98-BD86-C45C0E5FC22C}" presName="accentRepeatNode" presStyleLbl="solidFgAcc1" presStyleIdx="6" presStyleCnt="7"/>
      <dgm:spPr/>
    </dgm:pt>
  </dgm:ptLst>
  <dgm:cxnLst>
    <dgm:cxn modelId="{600A2D37-FCC0-4F9A-B542-6BD45A020FD3}" srcId="{412A2F39-7E83-4B4A-9215-ED7A3733EAD5}" destId="{385DD9E5-7210-4937-B01A-F95E01E6D271}" srcOrd="5" destOrd="0" parTransId="{C17EBD67-05DB-48B0-8F8C-B8500C734E20}" sibTransId="{A0F21505-16B9-40C7-B2D9-2330D910DBC0}"/>
    <dgm:cxn modelId="{CD83F641-584B-4AA3-9634-3E0A16151F7B}" type="presOf" srcId="{A8C0EAFF-6C8D-40CF-AA3E-180EFCC15854}" destId="{FEC91D0F-1B40-4C27-86A5-EBB3193E9E10}" srcOrd="0" destOrd="0" presId="urn:microsoft.com/office/officeart/2008/layout/VerticalCurvedList"/>
    <dgm:cxn modelId="{C46E4266-8606-4129-AB0A-BD891AB66492}" type="presOf" srcId="{22090F1B-F8A8-4989-8E9F-5EC06095062B}" destId="{EF4472DB-CB9D-4A1B-AE24-BA882C057F66}" srcOrd="0" destOrd="0" presId="urn:microsoft.com/office/officeart/2008/layout/VerticalCurvedList"/>
    <dgm:cxn modelId="{BACA8A49-DE11-4BD2-871E-E919511D16E7}" type="presOf" srcId="{C22289F3-F928-4BCD-BC5A-816353C53C81}" destId="{C5A04F00-B3E0-4A6B-811E-4862C42F2FB6}" srcOrd="0" destOrd="0" presId="urn:microsoft.com/office/officeart/2008/layout/VerticalCurvedList"/>
    <dgm:cxn modelId="{8C211757-B2A3-4C6C-9E85-349F0B3D61D8}" type="presOf" srcId="{C63B885E-DFBC-4FCC-8905-9AFD7F194ACA}" destId="{FAC32271-B400-4508-89D2-400FA3D6F237}" srcOrd="0" destOrd="0" presId="urn:microsoft.com/office/officeart/2008/layout/VerticalCurvedList"/>
    <dgm:cxn modelId="{5EB0C881-4E45-4C7C-A7EF-22DF621194A2}" srcId="{412A2F39-7E83-4B4A-9215-ED7A3733EAD5}" destId="{C63B885E-DFBC-4FCC-8905-9AFD7F194ACA}" srcOrd="0" destOrd="0" parTransId="{6589E85C-D1FC-4BF6-8643-D7D70578FE12}" sibTransId="{C22289F3-F928-4BCD-BC5A-816353C53C81}"/>
    <dgm:cxn modelId="{0387D585-F2DC-477A-B157-C5E6D3C95E87}" type="presOf" srcId="{E95DEB0D-86E1-424D-A71A-BCA22DBCD594}" destId="{A6E6A2CA-E38B-4D4B-8E94-82B9EA1F0F34}" srcOrd="0" destOrd="0" presId="urn:microsoft.com/office/officeart/2008/layout/VerticalCurvedList"/>
    <dgm:cxn modelId="{836B2094-84CF-44BB-AACC-C4B98AF325AC}" type="presOf" srcId="{DD037184-C732-4D98-BD86-C45C0E5FC22C}" destId="{10A541DE-1323-4B9F-BDC6-A8E41581E9CC}" srcOrd="0" destOrd="0" presId="urn:microsoft.com/office/officeart/2008/layout/VerticalCurvedList"/>
    <dgm:cxn modelId="{B7EEBF98-CA75-4583-BB93-B7C89F8C89E0}" srcId="{412A2F39-7E83-4B4A-9215-ED7A3733EAD5}" destId="{E95DEB0D-86E1-424D-A71A-BCA22DBCD594}" srcOrd="1" destOrd="0" parTransId="{F7B06C33-B93A-4F8A-B8E8-F6972E6303BD}" sibTransId="{3E180A88-F05B-4EE2-A49C-B6A93B248F13}"/>
    <dgm:cxn modelId="{BBF6F0A2-A807-4D39-A30F-4609F988FB41}" type="presOf" srcId="{8EE45468-1BBB-4133-A988-5C618C3A4AC5}" destId="{37DD1045-4A85-4327-B588-0EEDC70BF681}" srcOrd="0" destOrd="0" presId="urn:microsoft.com/office/officeart/2008/layout/VerticalCurvedList"/>
    <dgm:cxn modelId="{FF6ED1A3-2733-4329-97D7-818224CF4A70}" srcId="{412A2F39-7E83-4B4A-9215-ED7A3733EAD5}" destId="{A8C0EAFF-6C8D-40CF-AA3E-180EFCC15854}" srcOrd="2" destOrd="0" parTransId="{7433B8C0-4D4D-484D-94FA-0D1F8905B608}" sibTransId="{568ABE59-4DD4-45F1-AEDA-B13ED89EACC3}"/>
    <dgm:cxn modelId="{B66898BA-DBA2-422B-BB7D-4883B2B7E26A}" srcId="{412A2F39-7E83-4B4A-9215-ED7A3733EAD5}" destId="{8EE45468-1BBB-4133-A988-5C618C3A4AC5}" srcOrd="3" destOrd="0" parTransId="{F9B4C75A-334B-4034-BA42-70BF07A39902}" sibTransId="{DCDBD99D-C5B2-4CA1-896E-2C821E71AE95}"/>
    <dgm:cxn modelId="{EA194CC6-9CD0-40D8-B60A-0E8FEDB1C99D}" srcId="{412A2F39-7E83-4B4A-9215-ED7A3733EAD5}" destId="{22090F1B-F8A8-4989-8E9F-5EC06095062B}" srcOrd="4" destOrd="0" parTransId="{91F86EB0-85A4-45B7-9FDC-3FA088086BF0}" sibTransId="{CBCDCA9C-2EEA-4E39-8A03-1577431AAA3F}"/>
    <dgm:cxn modelId="{31A488DB-B048-4F09-A2A7-2C6127649D9A}" srcId="{412A2F39-7E83-4B4A-9215-ED7A3733EAD5}" destId="{DD037184-C732-4D98-BD86-C45C0E5FC22C}" srcOrd="6" destOrd="0" parTransId="{3680F6E4-9B26-4AF8-9714-671C0EE4138D}" sibTransId="{8F720661-7054-4731-B9F2-4C362D820348}"/>
    <dgm:cxn modelId="{BBEA23F5-A1F5-4501-9B1C-E524EC90EB23}" type="presOf" srcId="{385DD9E5-7210-4937-B01A-F95E01E6D271}" destId="{BB87D47E-2C9B-4CCC-B49B-369D55082332}" srcOrd="0" destOrd="0" presId="urn:microsoft.com/office/officeart/2008/layout/VerticalCurvedList"/>
    <dgm:cxn modelId="{DE2866F6-B7CE-4616-8D28-956E29835C9A}" type="presOf" srcId="{412A2F39-7E83-4B4A-9215-ED7A3733EAD5}" destId="{020F5D20-CC31-4D84-843B-9E6E94934639}" srcOrd="0" destOrd="0" presId="urn:microsoft.com/office/officeart/2008/layout/VerticalCurvedList"/>
    <dgm:cxn modelId="{46792164-A244-48B7-9192-229E0C1D2D8E}" type="presParOf" srcId="{020F5D20-CC31-4D84-843B-9E6E94934639}" destId="{D441CF37-2503-4CEA-8C45-E8E35296B8A7}" srcOrd="0" destOrd="0" presId="urn:microsoft.com/office/officeart/2008/layout/VerticalCurvedList"/>
    <dgm:cxn modelId="{E17ADBE8-D30B-467B-996B-1837E16DC0B0}" type="presParOf" srcId="{D441CF37-2503-4CEA-8C45-E8E35296B8A7}" destId="{710A1F49-05D2-4958-9F0B-C0AB6E10BA40}" srcOrd="0" destOrd="0" presId="urn:microsoft.com/office/officeart/2008/layout/VerticalCurvedList"/>
    <dgm:cxn modelId="{F8A34306-C645-49FE-BFB5-24A8D86E77B4}" type="presParOf" srcId="{710A1F49-05D2-4958-9F0B-C0AB6E10BA40}" destId="{C2D67378-65AD-4B75-AB33-75F1CA4937D6}" srcOrd="0" destOrd="0" presId="urn:microsoft.com/office/officeart/2008/layout/VerticalCurvedList"/>
    <dgm:cxn modelId="{90397668-4124-4E42-835D-838546252E2B}" type="presParOf" srcId="{710A1F49-05D2-4958-9F0B-C0AB6E10BA40}" destId="{C5A04F00-B3E0-4A6B-811E-4862C42F2FB6}" srcOrd="1" destOrd="0" presId="urn:microsoft.com/office/officeart/2008/layout/VerticalCurvedList"/>
    <dgm:cxn modelId="{BFE440B2-5C39-47EA-91F8-1AC4627A9D1E}" type="presParOf" srcId="{710A1F49-05D2-4958-9F0B-C0AB6E10BA40}" destId="{8CBB4B9D-908E-4D69-BD96-81A63570CC81}" srcOrd="2" destOrd="0" presId="urn:microsoft.com/office/officeart/2008/layout/VerticalCurvedList"/>
    <dgm:cxn modelId="{14713D97-6AB7-4F01-975D-41F2AB9AD7FF}" type="presParOf" srcId="{710A1F49-05D2-4958-9F0B-C0AB6E10BA40}" destId="{7E88E536-1460-4736-909A-E7B1FFEDB163}" srcOrd="3" destOrd="0" presId="urn:microsoft.com/office/officeart/2008/layout/VerticalCurvedList"/>
    <dgm:cxn modelId="{F838473C-0C5A-4B09-8164-8F93A5BC2426}" type="presParOf" srcId="{D441CF37-2503-4CEA-8C45-E8E35296B8A7}" destId="{FAC32271-B400-4508-89D2-400FA3D6F237}" srcOrd="1" destOrd="0" presId="urn:microsoft.com/office/officeart/2008/layout/VerticalCurvedList"/>
    <dgm:cxn modelId="{8865E7FF-8CCF-44AD-AFE8-C3D675F0F49A}" type="presParOf" srcId="{D441CF37-2503-4CEA-8C45-E8E35296B8A7}" destId="{2E5B2CF3-4CFB-4F48-A43B-37DA548B0109}" srcOrd="2" destOrd="0" presId="urn:microsoft.com/office/officeart/2008/layout/VerticalCurvedList"/>
    <dgm:cxn modelId="{409186E6-BF86-4C93-9EA6-4AC4609662A2}" type="presParOf" srcId="{2E5B2CF3-4CFB-4F48-A43B-37DA548B0109}" destId="{F2A0B2EF-DB1B-48C8-ACBD-2DA3AB64F009}" srcOrd="0" destOrd="0" presId="urn:microsoft.com/office/officeart/2008/layout/VerticalCurvedList"/>
    <dgm:cxn modelId="{B2DC3110-45BF-4F2E-B03F-17A972E2746D}" type="presParOf" srcId="{D441CF37-2503-4CEA-8C45-E8E35296B8A7}" destId="{A6E6A2CA-E38B-4D4B-8E94-82B9EA1F0F34}" srcOrd="3" destOrd="0" presId="urn:microsoft.com/office/officeart/2008/layout/VerticalCurvedList"/>
    <dgm:cxn modelId="{3B6F0E33-BC49-40F9-BD83-88BF6CD2B565}" type="presParOf" srcId="{D441CF37-2503-4CEA-8C45-E8E35296B8A7}" destId="{B45D0351-144D-41C5-A47B-B93DD57DE646}" srcOrd="4" destOrd="0" presId="urn:microsoft.com/office/officeart/2008/layout/VerticalCurvedList"/>
    <dgm:cxn modelId="{03B0E05F-B3D8-43D9-B546-700C002396D1}" type="presParOf" srcId="{B45D0351-144D-41C5-A47B-B93DD57DE646}" destId="{06D94804-6014-453C-A0B1-B919E0ACC07A}" srcOrd="0" destOrd="0" presId="urn:microsoft.com/office/officeart/2008/layout/VerticalCurvedList"/>
    <dgm:cxn modelId="{70E3A9EE-829D-40A4-A782-F166DFFDDD02}" type="presParOf" srcId="{D441CF37-2503-4CEA-8C45-E8E35296B8A7}" destId="{FEC91D0F-1B40-4C27-86A5-EBB3193E9E10}" srcOrd="5" destOrd="0" presId="urn:microsoft.com/office/officeart/2008/layout/VerticalCurvedList"/>
    <dgm:cxn modelId="{52BBB31E-A22D-4647-93DF-631E06E7F5F3}" type="presParOf" srcId="{D441CF37-2503-4CEA-8C45-E8E35296B8A7}" destId="{FF586172-1433-43C3-9DAD-8C7D2E327A83}" srcOrd="6" destOrd="0" presId="urn:microsoft.com/office/officeart/2008/layout/VerticalCurvedList"/>
    <dgm:cxn modelId="{652DB05E-F684-432B-9428-DC10A4C02B3D}" type="presParOf" srcId="{FF586172-1433-43C3-9DAD-8C7D2E327A83}" destId="{C4F76205-2781-4B71-8B32-BC4A7678BED6}" srcOrd="0" destOrd="0" presId="urn:microsoft.com/office/officeart/2008/layout/VerticalCurvedList"/>
    <dgm:cxn modelId="{358AA15B-826F-4343-89F6-8525E1967045}" type="presParOf" srcId="{D441CF37-2503-4CEA-8C45-E8E35296B8A7}" destId="{37DD1045-4A85-4327-B588-0EEDC70BF681}" srcOrd="7" destOrd="0" presId="urn:microsoft.com/office/officeart/2008/layout/VerticalCurvedList"/>
    <dgm:cxn modelId="{CC5932FD-B011-43BA-8B48-AB92CF581896}" type="presParOf" srcId="{D441CF37-2503-4CEA-8C45-E8E35296B8A7}" destId="{0F2BC2D4-BF39-4155-8889-0731E0D55385}" srcOrd="8" destOrd="0" presId="urn:microsoft.com/office/officeart/2008/layout/VerticalCurvedList"/>
    <dgm:cxn modelId="{C03D5B35-DA79-4F7D-956F-58E02EB2DE0F}" type="presParOf" srcId="{0F2BC2D4-BF39-4155-8889-0731E0D55385}" destId="{B49F8A6D-A726-4647-AFE2-8D7D1AA356DF}" srcOrd="0" destOrd="0" presId="urn:microsoft.com/office/officeart/2008/layout/VerticalCurvedList"/>
    <dgm:cxn modelId="{189E88B6-906A-4622-9ABB-B832239C9817}" type="presParOf" srcId="{D441CF37-2503-4CEA-8C45-E8E35296B8A7}" destId="{EF4472DB-CB9D-4A1B-AE24-BA882C057F66}" srcOrd="9" destOrd="0" presId="urn:microsoft.com/office/officeart/2008/layout/VerticalCurvedList"/>
    <dgm:cxn modelId="{5116DAAA-3ABC-459D-918F-2158A43BCDD9}" type="presParOf" srcId="{D441CF37-2503-4CEA-8C45-E8E35296B8A7}" destId="{362EDDD3-0701-42BA-BCA3-97CC5506B079}" srcOrd="10" destOrd="0" presId="urn:microsoft.com/office/officeart/2008/layout/VerticalCurvedList"/>
    <dgm:cxn modelId="{FFD63ABF-AEA8-4902-9D99-C7C55A580880}" type="presParOf" srcId="{362EDDD3-0701-42BA-BCA3-97CC5506B079}" destId="{A2677411-0EDA-4490-B567-CE86371CB399}" srcOrd="0" destOrd="0" presId="urn:microsoft.com/office/officeart/2008/layout/VerticalCurvedList"/>
    <dgm:cxn modelId="{2AE8773F-7FB8-43AC-BA6A-2BED71D55B3B}" type="presParOf" srcId="{D441CF37-2503-4CEA-8C45-E8E35296B8A7}" destId="{BB87D47E-2C9B-4CCC-B49B-369D55082332}" srcOrd="11" destOrd="0" presId="urn:microsoft.com/office/officeart/2008/layout/VerticalCurvedList"/>
    <dgm:cxn modelId="{C25C4888-319E-468F-884D-0DC65EF07650}" type="presParOf" srcId="{D441CF37-2503-4CEA-8C45-E8E35296B8A7}" destId="{9759A0A3-3E4E-48E6-9138-0BF521364E93}" srcOrd="12" destOrd="0" presId="urn:microsoft.com/office/officeart/2008/layout/VerticalCurvedList"/>
    <dgm:cxn modelId="{27AA493F-81A6-4F7C-B8FE-18D38DF7277C}" type="presParOf" srcId="{9759A0A3-3E4E-48E6-9138-0BF521364E93}" destId="{DB3E7940-A6EA-42E7-907B-289E31DC0BC6}" srcOrd="0" destOrd="0" presId="urn:microsoft.com/office/officeart/2008/layout/VerticalCurvedList"/>
    <dgm:cxn modelId="{D66B0686-4535-4A4D-9585-30BEA8FC1AE8}" type="presParOf" srcId="{D441CF37-2503-4CEA-8C45-E8E35296B8A7}" destId="{10A541DE-1323-4B9F-BDC6-A8E41581E9CC}" srcOrd="13" destOrd="0" presId="urn:microsoft.com/office/officeart/2008/layout/VerticalCurvedList"/>
    <dgm:cxn modelId="{F176324C-26C1-42D3-937D-F6211CA9246B}" type="presParOf" srcId="{D441CF37-2503-4CEA-8C45-E8E35296B8A7}" destId="{26180FF1-FD1C-476F-9421-90A9EDEA1A04}" srcOrd="14" destOrd="0" presId="urn:microsoft.com/office/officeart/2008/layout/VerticalCurvedList"/>
    <dgm:cxn modelId="{C938369E-7D7F-4887-A851-184AABF560CA}" type="presParOf" srcId="{26180FF1-FD1C-476F-9421-90A9EDEA1A04}" destId="{098EF4C4-DC2B-41FB-989F-F210F1E98E9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826932A-9791-457C-8883-1E57F7BEEE9C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22E5736-DAA1-46E6-9DC8-BA1D39013EC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800" baseline="0" dirty="0">
              <a:latin typeface="Bahnschrift" panose="020B0502040204020203" pitchFamily="34" charset="0"/>
            </a:rPr>
            <a:t>Android Studio </a:t>
          </a:r>
          <a:endParaRPr lang="en-US" sz="1800" dirty="0">
            <a:latin typeface="Bahnschrift" panose="020B0502040204020203" pitchFamily="34" charset="0"/>
          </a:endParaRPr>
        </a:p>
      </dgm:t>
    </dgm:pt>
    <dgm:pt modelId="{06093EAA-E9ED-4EA9-8DA3-D1D6E013DAA6}" type="parTrans" cxnId="{5919CBE5-9E4A-4ED7-B0ED-860E2130D63B}">
      <dgm:prSet/>
      <dgm:spPr/>
      <dgm:t>
        <a:bodyPr/>
        <a:lstStyle/>
        <a:p>
          <a:endParaRPr lang="en-US"/>
        </a:p>
      </dgm:t>
    </dgm:pt>
    <dgm:pt modelId="{937481FA-8A15-410D-A414-CE2B7343586C}" type="sibTrans" cxnId="{5919CBE5-9E4A-4ED7-B0ED-860E2130D63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EBB99CC-3280-4031-BEBF-78A33581FF6A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it-IT" sz="1800" baseline="0" dirty="0">
              <a:latin typeface="Bahnschrift" panose="020B0502040204020203" pitchFamily="34" charset="0"/>
            </a:rPr>
            <a:t>Firebase (Authentication, Realtime Database, Cloud Storage)</a:t>
          </a:r>
          <a:endParaRPr lang="en-US" sz="1800" dirty="0">
            <a:latin typeface="Bahnschrift" panose="020B0502040204020203" pitchFamily="34" charset="0"/>
          </a:endParaRPr>
        </a:p>
      </dgm:t>
    </dgm:pt>
    <dgm:pt modelId="{4CC74368-9B8E-4965-A1A3-A3012CE3839F}" type="parTrans" cxnId="{AA46F32F-7EE8-400B-913A-DEB1AF77EA58}">
      <dgm:prSet/>
      <dgm:spPr/>
      <dgm:t>
        <a:bodyPr/>
        <a:lstStyle/>
        <a:p>
          <a:endParaRPr lang="en-US"/>
        </a:p>
      </dgm:t>
    </dgm:pt>
    <dgm:pt modelId="{C0FC16BF-6C5E-41FE-90D3-341D8C3AFE11}" type="sibTrans" cxnId="{AA46F32F-7EE8-400B-913A-DEB1AF77EA5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E990494-5A16-4C5B-9E29-F162D4D4ADA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800" baseline="0" dirty="0">
              <a:latin typeface="Bahnschrift" panose="020B0502040204020203" pitchFamily="34" charset="0"/>
            </a:rPr>
            <a:t>Geofire</a:t>
          </a:r>
          <a:endParaRPr lang="en-US" sz="1800" dirty="0">
            <a:latin typeface="Bahnschrift" panose="020B0502040204020203" pitchFamily="34" charset="0"/>
          </a:endParaRPr>
        </a:p>
      </dgm:t>
    </dgm:pt>
    <dgm:pt modelId="{FCA8607C-86C4-417E-B902-2CD2F03EF580}" type="parTrans" cxnId="{C4A77C93-4960-45E4-9923-CF371ECCB9C6}">
      <dgm:prSet/>
      <dgm:spPr/>
      <dgm:t>
        <a:bodyPr/>
        <a:lstStyle/>
        <a:p>
          <a:endParaRPr lang="en-US"/>
        </a:p>
      </dgm:t>
    </dgm:pt>
    <dgm:pt modelId="{9A3622C6-F08D-415E-B7CB-3FEC2856176C}" type="sibTrans" cxnId="{C4A77C93-4960-45E4-9923-CF371ECCB9C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6EC787C-1646-4DE5-B7C7-7243BDF00EE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800" baseline="0" dirty="0">
              <a:latin typeface="Bahnschrift" panose="020B0502040204020203" pitchFamily="34" charset="0"/>
            </a:rPr>
            <a:t>Picasso</a:t>
          </a:r>
          <a:endParaRPr lang="en-US" sz="1800" dirty="0">
            <a:latin typeface="Bahnschrift" panose="020B0502040204020203" pitchFamily="34" charset="0"/>
          </a:endParaRPr>
        </a:p>
      </dgm:t>
    </dgm:pt>
    <dgm:pt modelId="{B38BF5FB-6BEA-4088-8FD4-A0D5286EDC5E}" type="parTrans" cxnId="{69D04E4E-E1B2-4716-A5C9-A02DE456C829}">
      <dgm:prSet/>
      <dgm:spPr/>
      <dgm:t>
        <a:bodyPr/>
        <a:lstStyle/>
        <a:p>
          <a:endParaRPr lang="en-US"/>
        </a:p>
      </dgm:t>
    </dgm:pt>
    <dgm:pt modelId="{F56F6136-5A57-42F3-A548-B37E69F3A3D9}" type="sibTrans" cxnId="{69D04E4E-E1B2-4716-A5C9-A02DE456C829}">
      <dgm:prSet/>
      <dgm:spPr/>
      <dgm:t>
        <a:bodyPr/>
        <a:lstStyle/>
        <a:p>
          <a:endParaRPr lang="en-US"/>
        </a:p>
      </dgm:t>
    </dgm:pt>
    <dgm:pt modelId="{E18BC0A6-2213-4E2E-B21B-0CCCB2A9ADD2}" type="pres">
      <dgm:prSet presAssocID="{3826932A-9791-457C-8883-1E57F7BEEE9C}" presName="root" presStyleCnt="0">
        <dgm:presLayoutVars>
          <dgm:dir/>
          <dgm:resizeHandles val="exact"/>
        </dgm:presLayoutVars>
      </dgm:prSet>
      <dgm:spPr/>
    </dgm:pt>
    <dgm:pt modelId="{08FD7A79-7998-4337-B9A9-91035AC23D4E}" type="pres">
      <dgm:prSet presAssocID="{022E5736-DAA1-46E6-9DC8-BA1D39013EC3}" presName="compNode" presStyleCnt="0"/>
      <dgm:spPr/>
    </dgm:pt>
    <dgm:pt modelId="{E95B94D5-35AF-4D68-874F-904D87E8FB61}" type="pres">
      <dgm:prSet presAssocID="{022E5736-DAA1-46E6-9DC8-BA1D39013EC3}" presName="iconRect" presStyleLbl="node1" presStyleIdx="0" presStyleCnt="4" custScaleX="127783" custScaleY="132155"/>
      <dgm:spPr>
        <a:prstGeom prst="flowChartConnector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5400000" sx="106000" sy="106000" algn="t" rotWithShape="0">
            <a:schemeClr val="tx1">
              <a:lumMod val="95000"/>
              <a:lumOff val="5000"/>
              <a:alpha val="51000"/>
            </a:schemeClr>
          </a:outerShdw>
        </a:effectLst>
      </dgm:spPr>
    </dgm:pt>
    <dgm:pt modelId="{A11B501E-FA7B-4FAB-8E86-D7D6451A4B70}" type="pres">
      <dgm:prSet presAssocID="{022E5736-DAA1-46E6-9DC8-BA1D39013EC3}" presName="spaceRect" presStyleCnt="0"/>
      <dgm:spPr/>
    </dgm:pt>
    <dgm:pt modelId="{04DF3AEE-810F-437C-9BE8-BA14DDB11274}" type="pres">
      <dgm:prSet presAssocID="{022E5736-DAA1-46E6-9DC8-BA1D39013EC3}" presName="textRect" presStyleLbl="revTx" presStyleIdx="0" presStyleCnt="4">
        <dgm:presLayoutVars>
          <dgm:chMax val="1"/>
          <dgm:chPref val="1"/>
        </dgm:presLayoutVars>
      </dgm:prSet>
      <dgm:spPr/>
    </dgm:pt>
    <dgm:pt modelId="{323B4DEA-69FA-432D-8D34-201596EE0E9F}" type="pres">
      <dgm:prSet presAssocID="{937481FA-8A15-410D-A414-CE2B7343586C}" presName="sibTrans" presStyleCnt="0"/>
      <dgm:spPr/>
    </dgm:pt>
    <dgm:pt modelId="{3314350E-0DC0-4955-8D5C-2D92D8F6753F}" type="pres">
      <dgm:prSet presAssocID="{7EBB99CC-3280-4031-BEBF-78A33581FF6A}" presName="compNode" presStyleCnt="0"/>
      <dgm:spPr/>
    </dgm:pt>
    <dgm:pt modelId="{E456359C-D30E-4574-89A0-AEE1CA8C3A3C}" type="pres">
      <dgm:prSet presAssocID="{7EBB99CC-3280-4031-BEBF-78A33581FF6A}" presName="iconRect" presStyleLbl="node1" presStyleIdx="1" presStyleCnt="4" custScaleX="215583" custScaleY="160854" custLinFactNeighborX="-4365" custLinFactNeighborY="-9057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15369" t="12230" r="-15369" b="12230"/>
          </a:stretch>
        </a:blipFill>
        <a:ln>
          <a:noFill/>
        </a:ln>
        <a:effectLst>
          <a:outerShdw blurRad="50800" dist="38100" dir="5400000" sx="106000" sy="106000" algn="t" rotWithShape="0">
            <a:prstClr val="black">
              <a:alpha val="70000"/>
            </a:prstClr>
          </a:outerShdw>
        </a:effectLst>
      </dgm:spPr>
    </dgm:pt>
    <dgm:pt modelId="{1A70E9A4-757E-4A45-B1A3-850186087395}" type="pres">
      <dgm:prSet presAssocID="{7EBB99CC-3280-4031-BEBF-78A33581FF6A}" presName="spaceRect" presStyleCnt="0"/>
      <dgm:spPr/>
    </dgm:pt>
    <dgm:pt modelId="{5937AB85-24A9-48E9-8845-C4C8D17FDF21}" type="pres">
      <dgm:prSet presAssocID="{7EBB99CC-3280-4031-BEBF-78A33581FF6A}" presName="textRect" presStyleLbl="revTx" presStyleIdx="1" presStyleCnt="4" custScaleX="114635" custScaleY="104197" custLinFactNeighborX="5644" custLinFactNeighborY="-2513">
        <dgm:presLayoutVars>
          <dgm:chMax val="1"/>
          <dgm:chPref val="1"/>
        </dgm:presLayoutVars>
      </dgm:prSet>
      <dgm:spPr/>
    </dgm:pt>
    <dgm:pt modelId="{05E15A32-5A00-48A4-8C29-B1253176ED70}" type="pres">
      <dgm:prSet presAssocID="{C0FC16BF-6C5E-41FE-90D3-341D8C3AFE11}" presName="sibTrans" presStyleCnt="0"/>
      <dgm:spPr/>
    </dgm:pt>
    <dgm:pt modelId="{AC680C1C-1AF8-4C3A-ABBC-DDD0415A0F87}" type="pres">
      <dgm:prSet presAssocID="{4E990494-5A16-4C5B-9E29-F162D4D4ADA7}" presName="compNode" presStyleCnt="0"/>
      <dgm:spPr/>
    </dgm:pt>
    <dgm:pt modelId="{53DD69F7-B7D3-4C12-93A2-736709732FF6}" type="pres">
      <dgm:prSet presAssocID="{4E990494-5A16-4C5B-9E29-F162D4D4ADA7}" presName="iconRect" presStyleLbl="node1" presStyleIdx="2" presStyleCnt="4" custScaleX="131625" custScaleY="121487" custLinFactNeighborY="3421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4201" r="14201"/>
          </a:stretch>
        </a:blipFill>
        <a:ln>
          <a:noFill/>
        </a:ln>
        <a:effectLst>
          <a:outerShdw blurRad="50800" dist="38100" dir="5400000" sx="103000" sy="103000" algn="t" rotWithShape="0">
            <a:prstClr val="black">
              <a:alpha val="34000"/>
            </a:prstClr>
          </a:outerShdw>
        </a:effectLst>
      </dgm:spPr>
    </dgm:pt>
    <dgm:pt modelId="{7AA541E8-5730-4771-BD5E-4881D363B8D8}" type="pres">
      <dgm:prSet presAssocID="{4E990494-5A16-4C5B-9E29-F162D4D4ADA7}" presName="spaceRect" presStyleCnt="0"/>
      <dgm:spPr/>
    </dgm:pt>
    <dgm:pt modelId="{A88A012B-A799-4FE5-9017-CD0BAC59EE34}" type="pres">
      <dgm:prSet presAssocID="{4E990494-5A16-4C5B-9E29-F162D4D4ADA7}" presName="textRect" presStyleLbl="revTx" presStyleIdx="2" presStyleCnt="4">
        <dgm:presLayoutVars>
          <dgm:chMax val="1"/>
          <dgm:chPref val="1"/>
        </dgm:presLayoutVars>
      </dgm:prSet>
      <dgm:spPr/>
    </dgm:pt>
    <dgm:pt modelId="{DCC12B2C-5A1F-4A1B-B393-C1E1455B74DF}" type="pres">
      <dgm:prSet presAssocID="{9A3622C6-F08D-415E-B7CB-3FEC2856176C}" presName="sibTrans" presStyleCnt="0"/>
      <dgm:spPr/>
    </dgm:pt>
    <dgm:pt modelId="{6C319413-AA1D-46B9-8FAA-3F624F93C904}" type="pres">
      <dgm:prSet presAssocID="{46EC787C-1646-4DE5-B7C7-7243BDF00EEB}" presName="compNode" presStyleCnt="0"/>
      <dgm:spPr/>
    </dgm:pt>
    <dgm:pt modelId="{92F5FC76-8D56-496D-9847-862A39FCC456}" type="pres">
      <dgm:prSet presAssocID="{46EC787C-1646-4DE5-B7C7-7243BDF00EEB}" presName="iconRect" presStyleLbl="node1" presStyleIdx="3" presStyleCnt="4" custScaleX="152182" custScaleY="132741" custLinFactNeighborX="-1140" custLinFactNeighborY="3421"/>
      <dgm:spPr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111" t="27778" r="1111" b="27778"/>
          </a:stretch>
        </a:blipFill>
        <a:ln>
          <a:noFill/>
        </a:ln>
        <a:effectLst>
          <a:outerShdw blurRad="50800" dist="38100" dir="5400000" sx="109000" sy="109000" algn="t" rotWithShape="0">
            <a:prstClr val="black">
              <a:alpha val="56000"/>
            </a:prstClr>
          </a:outerShdw>
        </a:effectLst>
      </dgm:spPr>
    </dgm:pt>
    <dgm:pt modelId="{F76A900F-B450-4C56-BCE2-0E2FF1E641EE}" type="pres">
      <dgm:prSet presAssocID="{46EC787C-1646-4DE5-B7C7-7243BDF00EEB}" presName="spaceRect" presStyleCnt="0"/>
      <dgm:spPr/>
    </dgm:pt>
    <dgm:pt modelId="{F2FF9ADE-08D4-4555-B13B-DB15EA3B22A8}" type="pres">
      <dgm:prSet presAssocID="{46EC787C-1646-4DE5-B7C7-7243BDF00EEB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B9FDDC11-998C-4AC0-8CEB-50F9E58669B8}" type="presOf" srcId="{7EBB99CC-3280-4031-BEBF-78A33581FF6A}" destId="{5937AB85-24A9-48E9-8845-C4C8D17FDF21}" srcOrd="0" destOrd="0" presId="urn:microsoft.com/office/officeart/2018/2/layout/IconLabelList"/>
    <dgm:cxn modelId="{A3F0B21B-153E-48D6-9A2B-6743E01588E7}" type="presOf" srcId="{022E5736-DAA1-46E6-9DC8-BA1D39013EC3}" destId="{04DF3AEE-810F-437C-9BE8-BA14DDB11274}" srcOrd="0" destOrd="0" presId="urn:microsoft.com/office/officeart/2018/2/layout/IconLabelList"/>
    <dgm:cxn modelId="{AA46F32F-7EE8-400B-913A-DEB1AF77EA58}" srcId="{3826932A-9791-457C-8883-1E57F7BEEE9C}" destId="{7EBB99CC-3280-4031-BEBF-78A33581FF6A}" srcOrd="1" destOrd="0" parTransId="{4CC74368-9B8E-4965-A1A3-A3012CE3839F}" sibTransId="{C0FC16BF-6C5E-41FE-90D3-341D8C3AFE11}"/>
    <dgm:cxn modelId="{69D04E4E-E1B2-4716-A5C9-A02DE456C829}" srcId="{3826932A-9791-457C-8883-1E57F7BEEE9C}" destId="{46EC787C-1646-4DE5-B7C7-7243BDF00EEB}" srcOrd="3" destOrd="0" parTransId="{B38BF5FB-6BEA-4088-8FD4-A0D5286EDC5E}" sibTransId="{F56F6136-5A57-42F3-A548-B37E69F3A3D9}"/>
    <dgm:cxn modelId="{4D748677-C027-4B48-A5D2-83B304BCA5A9}" type="presOf" srcId="{3826932A-9791-457C-8883-1E57F7BEEE9C}" destId="{E18BC0A6-2213-4E2E-B21B-0CCCB2A9ADD2}" srcOrd="0" destOrd="0" presId="urn:microsoft.com/office/officeart/2018/2/layout/IconLabelList"/>
    <dgm:cxn modelId="{C4A77C93-4960-45E4-9923-CF371ECCB9C6}" srcId="{3826932A-9791-457C-8883-1E57F7BEEE9C}" destId="{4E990494-5A16-4C5B-9E29-F162D4D4ADA7}" srcOrd="2" destOrd="0" parTransId="{FCA8607C-86C4-417E-B902-2CD2F03EF580}" sibTransId="{9A3622C6-F08D-415E-B7CB-3FEC2856176C}"/>
    <dgm:cxn modelId="{58C9F89D-1369-40EA-A891-D9556F6BEB17}" type="presOf" srcId="{4E990494-5A16-4C5B-9E29-F162D4D4ADA7}" destId="{A88A012B-A799-4FE5-9017-CD0BAC59EE34}" srcOrd="0" destOrd="0" presId="urn:microsoft.com/office/officeart/2018/2/layout/IconLabelList"/>
    <dgm:cxn modelId="{830A77CA-1CA8-4A0E-A6D3-E7AAB67B6E25}" type="presOf" srcId="{46EC787C-1646-4DE5-B7C7-7243BDF00EEB}" destId="{F2FF9ADE-08D4-4555-B13B-DB15EA3B22A8}" srcOrd="0" destOrd="0" presId="urn:microsoft.com/office/officeart/2018/2/layout/IconLabelList"/>
    <dgm:cxn modelId="{5919CBE5-9E4A-4ED7-B0ED-860E2130D63B}" srcId="{3826932A-9791-457C-8883-1E57F7BEEE9C}" destId="{022E5736-DAA1-46E6-9DC8-BA1D39013EC3}" srcOrd="0" destOrd="0" parTransId="{06093EAA-E9ED-4EA9-8DA3-D1D6E013DAA6}" sibTransId="{937481FA-8A15-410D-A414-CE2B7343586C}"/>
    <dgm:cxn modelId="{85FFDD3B-67D9-4F34-8D06-FEA571CDAA6D}" type="presParOf" srcId="{E18BC0A6-2213-4E2E-B21B-0CCCB2A9ADD2}" destId="{08FD7A79-7998-4337-B9A9-91035AC23D4E}" srcOrd="0" destOrd="0" presId="urn:microsoft.com/office/officeart/2018/2/layout/IconLabelList"/>
    <dgm:cxn modelId="{22D611B7-E4E2-47E0-8DA6-39A16A6C2D9A}" type="presParOf" srcId="{08FD7A79-7998-4337-B9A9-91035AC23D4E}" destId="{E95B94D5-35AF-4D68-874F-904D87E8FB61}" srcOrd="0" destOrd="0" presId="urn:microsoft.com/office/officeart/2018/2/layout/IconLabelList"/>
    <dgm:cxn modelId="{9104FB0C-8AC9-40F1-AB7D-5CDADE34E8D3}" type="presParOf" srcId="{08FD7A79-7998-4337-B9A9-91035AC23D4E}" destId="{A11B501E-FA7B-4FAB-8E86-D7D6451A4B70}" srcOrd="1" destOrd="0" presId="urn:microsoft.com/office/officeart/2018/2/layout/IconLabelList"/>
    <dgm:cxn modelId="{A101CDF2-BDC9-4D8F-87FE-CF2C6BCF1305}" type="presParOf" srcId="{08FD7A79-7998-4337-B9A9-91035AC23D4E}" destId="{04DF3AEE-810F-437C-9BE8-BA14DDB11274}" srcOrd="2" destOrd="0" presId="urn:microsoft.com/office/officeart/2018/2/layout/IconLabelList"/>
    <dgm:cxn modelId="{2CE4F8D1-9AA4-4299-8AB3-34DA5F649D0B}" type="presParOf" srcId="{E18BC0A6-2213-4E2E-B21B-0CCCB2A9ADD2}" destId="{323B4DEA-69FA-432D-8D34-201596EE0E9F}" srcOrd="1" destOrd="0" presId="urn:microsoft.com/office/officeart/2018/2/layout/IconLabelList"/>
    <dgm:cxn modelId="{0D1C85C9-C40D-461A-BC55-63A1A5E5932B}" type="presParOf" srcId="{E18BC0A6-2213-4E2E-B21B-0CCCB2A9ADD2}" destId="{3314350E-0DC0-4955-8D5C-2D92D8F6753F}" srcOrd="2" destOrd="0" presId="urn:microsoft.com/office/officeart/2018/2/layout/IconLabelList"/>
    <dgm:cxn modelId="{B6F633B1-E8D0-4DBA-904C-1B58309B72CA}" type="presParOf" srcId="{3314350E-0DC0-4955-8D5C-2D92D8F6753F}" destId="{E456359C-D30E-4574-89A0-AEE1CA8C3A3C}" srcOrd="0" destOrd="0" presId="urn:microsoft.com/office/officeart/2018/2/layout/IconLabelList"/>
    <dgm:cxn modelId="{DA4DEA8D-8D83-4EEA-9173-68075D2F814B}" type="presParOf" srcId="{3314350E-0DC0-4955-8D5C-2D92D8F6753F}" destId="{1A70E9A4-757E-4A45-B1A3-850186087395}" srcOrd="1" destOrd="0" presId="urn:microsoft.com/office/officeart/2018/2/layout/IconLabelList"/>
    <dgm:cxn modelId="{992C5929-3D66-435A-8BC3-56B92CB39123}" type="presParOf" srcId="{3314350E-0DC0-4955-8D5C-2D92D8F6753F}" destId="{5937AB85-24A9-48E9-8845-C4C8D17FDF21}" srcOrd="2" destOrd="0" presId="urn:microsoft.com/office/officeart/2018/2/layout/IconLabelList"/>
    <dgm:cxn modelId="{ABA3F84A-6B9C-4947-830E-F96F14ED65D2}" type="presParOf" srcId="{E18BC0A6-2213-4E2E-B21B-0CCCB2A9ADD2}" destId="{05E15A32-5A00-48A4-8C29-B1253176ED70}" srcOrd="3" destOrd="0" presId="urn:microsoft.com/office/officeart/2018/2/layout/IconLabelList"/>
    <dgm:cxn modelId="{CE8EAFB4-9769-4ABC-9B37-7A2A799AA712}" type="presParOf" srcId="{E18BC0A6-2213-4E2E-B21B-0CCCB2A9ADD2}" destId="{AC680C1C-1AF8-4C3A-ABBC-DDD0415A0F87}" srcOrd="4" destOrd="0" presId="urn:microsoft.com/office/officeart/2018/2/layout/IconLabelList"/>
    <dgm:cxn modelId="{86CE452C-F7F0-4425-979D-BC10516EEFBA}" type="presParOf" srcId="{AC680C1C-1AF8-4C3A-ABBC-DDD0415A0F87}" destId="{53DD69F7-B7D3-4C12-93A2-736709732FF6}" srcOrd="0" destOrd="0" presId="urn:microsoft.com/office/officeart/2018/2/layout/IconLabelList"/>
    <dgm:cxn modelId="{8A1EB79E-258A-43CB-B8E1-F7D23C950627}" type="presParOf" srcId="{AC680C1C-1AF8-4C3A-ABBC-DDD0415A0F87}" destId="{7AA541E8-5730-4771-BD5E-4881D363B8D8}" srcOrd="1" destOrd="0" presId="urn:microsoft.com/office/officeart/2018/2/layout/IconLabelList"/>
    <dgm:cxn modelId="{0929F781-9A6B-4251-9EF4-065CCA54C175}" type="presParOf" srcId="{AC680C1C-1AF8-4C3A-ABBC-DDD0415A0F87}" destId="{A88A012B-A799-4FE5-9017-CD0BAC59EE34}" srcOrd="2" destOrd="0" presId="urn:microsoft.com/office/officeart/2018/2/layout/IconLabelList"/>
    <dgm:cxn modelId="{983B779F-C063-43A1-9AFB-4CEEFB4EBFC1}" type="presParOf" srcId="{E18BC0A6-2213-4E2E-B21B-0CCCB2A9ADD2}" destId="{DCC12B2C-5A1F-4A1B-B393-C1E1455B74DF}" srcOrd="5" destOrd="0" presId="urn:microsoft.com/office/officeart/2018/2/layout/IconLabelList"/>
    <dgm:cxn modelId="{BFB5FB54-E374-4382-996D-74213A2BD73B}" type="presParOf" srcId="{E18BC0A6-2213-4E2E-B21B-0CCCB2A9ADD2}" destId="{6C319413-AA1D-46B9-8FAA-3F624F93C904}" srcOrd="6" destOrd="0" presId="urn:microsoft.com/office/officeart/2018/2/layout/IconLabelList"/>
    <dgm:cxn modelId="{2F91D437-8B46-4B87-A62D-4AB3BB4A2FCC}" type="presParOf" srcId="{6C319413-AA1D-46B9-8FAA-3F624F93C904}" destId="{92F5FC76-8D56-496D-9847-862A39FCC456}" srcOrd="0" destOrd="0" presId="urn:microsoft.com/office/officeart/2018/2/layout/IconLabelList"/>
    <dgm:cxn modelId="{F9EC6B98-4711-4CE9-9AE8-86B57C0F99EE}" type="presParOf" srcId="{6C319413-AA1D-46B9-8FAA-3F624F93C904}" destId="{F76A900F-B450-4C56-BCE2-0E2FF1E641EE}" srcOrd="1" destOrd="0" presId="urn:microsoft.com/office/officeart/2018/2/layout/IconLabelList"/>
    <dgm:cxn modelId="{FF9E4793-1F6E-46DE-91ED-3EE41F3F9AA1}" type="presParOf" srcId="{6C319413-AA1D-46B9-8FAA-3F624F93C904}" destId="{F2FF9ADE-08D4-4555-B13B-DB15EA3B22A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12A2F39-7E83-4B4A-9215-ED7A3733EAD5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63B885E-DFBC-4FCC-8905-9AFD7F194ACA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sz="2800" dirty="0">
              <a:solidFill>
                <a:schemeClr val="bg1"/>
              </a:solidFill>
              <a:latin typeface="Bahnschrift" panose="020B0502040204020203" pitchFamily="34" charset="0"/>
            </a:rPr>
            <a:t>CASO DI STUDIO</a:t>
          </a:r>
          <a:endParaRPr lang="en-US" sz="2800" dirty="0">
            <a:solidFill>
              <a:schemeClr val="bg1"/>
            </a:solidFill>
            <a:latin typeface="Bahnschrift" panose="020B0502040204020203" pitchFamily="34" charset="0"/>
          </a:endParaRPr>
        </a:p>
      </dgm:t>
    </dgm:pt>
    <dgm:pt modelId="{6589E85C-D1FC-4BF6-8643-D7D70578FE12}" type="parTrans" cxnId="{5EB0C881-4E45-4C7C-A7EF-22DF621194A2}">
      <dgm:prSet/>
      <dgm:spPr/>
      <dgm:t>
        <a:bodyPr/>
        <a:lstStyle/>
        <a:p>
          <a:endParaRPr lang="en-US"/>
        </a:p>
      </dgm:t>
    </dgm:pt>
    <dgm:pt modelId="{C22289F3-F928-4BCD-BC5A-816353C53C81}" type="sibTrans" cxnId="{5EB0C881-4E45-4C7C-A7EF-22DF621194A2}">
      <dgm:prSet/>
      <dgm:spPr/>
      <dgm:t>
        <a:bodyPr/>
        <a:lstStyle/>
        <a:p>
          <a:endParaRPr lang="en-US"/>
        </a:p>
      </dgm:t>
    </dgm:pt>
    <dgm:pt modelId="{E95DEB0D-86E1-424D-A71A-BCA22DBCD594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TECNOLOGIE UTILIZZATE</a:t>
          </a:r>
          <a:endParaRPr lang="en-US" dirty="0">
            <a:latin typeface="Bahnschrift" panose="020B0502040204020203" pitchFamily="34" charset="0"/>
          </a:endParaRPr>
        </a:p>
      </dgm:t>
    </dgm:pt>
    <dgm:pt modelId="{F7B06C33-B93A-4F8A-B8E8-F6972E6303BD}" type="parTrans" cxnId="{B7EEBF98-CA75-4583-BB93-B7C89F8C89E0}">
      <dgm:prSet/>
      <dgm:spPr/>
      <dgm:t>
        <a:bodyPr/>
        <a:lstStyle/>
        <a:p>
          <a:endParaRPr lang="en-US"/>
        </a:p>
      </dgm:t>
    </dgm:pt>
    <dgm:pt modelId="{3E180A88-F05B-4EE2-A49C-B6A93B248F13}" type="sibTrans" cxnId="{B7EEBF98-CA75-4583-BB93-B7C89F8C89E0}">
      <dgm:prSet/>
      <dgm:spPr/>
      <dgm:t>
        <a:bodyPr/>
        <a:lstStyle/>
        <a:p>
          <a:endParaRPr lang="en-US"/>
        </a:p>
      </dgm:t>
    </dgm:pt>
    <dgm:pt modelId="{A8C0EAFF-6C8D-40CF-AA3E-180EFCC15854}">
      <dgm:prSet/>
      <dgm:spPr>
        <a:gradFill flip="none" rotWithShape="0">
          <a:gsLst>
            <a:gs pos="0">
              <a:srgbClr val="61D1B4">
                <a:shade val="30000"/>
                <a:satMod val="115000"/>
              </a:srgbClr>
            </a:gs>
            <a:gs pos="0">
              <a:srgbClr val="61D1B4">
                <a:shade val="67500"/>
                <a:satMod val="115000"/>
              </a:srgbClr>
            </a:gs>
            <a:gs pos="36000">
              <a:srgbClr val="61D1B4">
                <a:shade val="100000"/>
                <a:satMod val="115000"/>
                <a:lumMod val="80000"/>
              </a:srgbClr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ANALISI DEI REQUISITI</a:t>
          </a:r>
          <a:endParaRPr lang="en-US" dirty="0">
            <a:latin typeface="Bahnschrift" panose="020B0502040204020203" pitchFamily="34" charset="0"/>
          </a:endParaRPr>
        </a:p>
      </dgm:t>
    </dgm:pt>
    <dgm:pt modelId="{7433B8C0-4D4D-484D-94FA-0D1F8905B608}" type="parTrans" cxnId="{FF6ED1A3-2733-4329-97D7-818224CF4A70}">
      <dgm:prSet/>
      <dgm:spPr/>
      <dgm:t>
        <a:bodyPr/>
        <a:lstStyle/>
        <a:p>
          <a:endParaRPr lang="en-US"/>
        </a:p>
      </dgm:t>
    </dgm:pt>
    <dgm:pt modelId="{568ABE59-4DD4-45F1-AEDA-B13ED89EACC3}" type="sibTrans" cxnId="{FF6ED1A3-2733-4329-97D7-818224CF4A70}">
      <dgm:prSet/>
      <dgm:spPr/>
      <dgm:t>
        <a:bodyPr/>
        <a:lstStyle/>
        <a:p>
          <a:endParaRPr lang="en-US"/>
        </a:p>
      </dgm:t>
    </dgm:pt>
    <dgm:pt modelId="{8EE45468-1BBB-4133-A988-5C618C3A4AC5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PROGETTAZIONE DATABASE</a:t>
          </a:r>
          <a:endParaRPr lang="en-US" dirty="0">
            <a:latin typeface="Bahnschrift" panose="020B0502040204020203" pitchFamily="34" charset="0"/>
          </a:endParaRPr>
        </a:p>
      </dgm:t>
    </dgm:pt>
    <dgm:pt modelId="{F9B4C75A-334B-4034-BA42-70BF07A39902}" type="parTrans" cxnId="{B66898BA-DBA2-422B-BB7D-4883B2B7E26A}">
      <dgm:prSet/>
      <dgm:spPr/>
      <dgm:t>
        <a:bodyPr/>
        <a:lstStyle/>
        <a:p>
          <a:endParaRPr lang="en-US"/>
        </a:p>
      </dgm:t>
    </dgm:pt>
    <dgm:pt modelId="{DCDBD99D-C5B2-4CA1-896E-2C821E71AE95}" type="sibTrans" cxnId="{B66898BA-DBA2-422B-BB7D-4883B2B7E26A}">
      <dgm:prSet/>
      <dgm:spPr/>
      <dgm:t>
        <a:bodyPr/>
        <a:lstStyle/>
        <a:p>
          <a:endParaRPr lang="en-US"/>
        </a:p>
      </dgm:t>
    </dgm:pt>
    <dgm:pt modelId="{22090F1B-F8A8-4989-8E9F-5EC06095062B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IMPLEMENTAZIONE</a:t>
          </a:r>
          <a:endParaRPr lang="en-US" dirty="0">
            <a:latin typeface="Bahnschrift" panose="020B0502040204020203" pitchFamily="34" charset="0"/>
          </a:endParaRPr>
        </a:p>
      </dgm:t>
    </dgm:pt>
    <dgm:pt modelId="{91F86EB0-85A4-45B7-9FDC-3FA088086BF0}" type="parTrans" cxnId="{EA194CC6-9CD0-40D8-B60A-0E8FEDB1C99D}">
      <dgm:prSet/>
      <dgm:spPr/>
      <dgm:t>
        <a:bodyPr/>
        <a:lstStyle/>
        <a:p>
          <a:endParaRPr lang="en-US"/>
        </a:p>
      </dgm:t>
    </dgm:pt>
    <dgm:pt modelId="{CBCDCA9C-2EEA-4E39-8A03-1577431AAA3F}" type="sibTrans" cxnId="{EA194CC6-9CD0-40D8-B60A-0E8FEDB1C99D}">
      <dgm:prSet/>
      <dgm:spPr/>
      <dgm:t>
        <a:bodyPr/>
        <a:lstStyle/>
        <a:p>
          <a:endParaRPr lang="en-US"/>
        </a:p>
      </dgm:t>
    </dgm:pt>
    <dgm:pt modelId="{385DD9E5-7210-4937-B01A-F95E01E6D271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ESEMPI D’UTILIZZO</a:t>
          </a:r>
          <a:endParaRPr lang="en-US" dirty="0">
            <a:latin typeface="Bahnschrift" panose="020B0502040204020203" pitchFamily="34" charset="0"/>
          </a:endParaRPr>
        </a:p>
      </dgm:t>
    </dgm:pt>
    <dgm:pt modelId="{C17EBD67-05DB-48B0-8F8C-B8500C734E20}" type="parTrans" cxnId="{600A2D37-FCC0-4F9A-B542-6BD45A020FD3}">
      <dgm:prSet/>
      <dgm:spPr/>
      <dgm:t>
        <a:bodyPr/>
        <a:lstStyle/>
        <a:p>
          <a:endParaRPr lang="en-US"/>
        </a:p>
      </dgm:t>
    </dgm:pt>
    <dgm:pt modelId="{A0F21505-16B9-40C7-B2D9-2330D910DBC0}" type="sibTrans" cxnId="{600A2D37-FCC0-4F9A-B542-6BD45A020FD3}">
      <dgm:prSet/>
      <dgm:spPr/>
      <dgm:t>
        <a:bodyPr/>
        <a:lstStyle/>
        <a:p>
          <a:endParaRPr lang="en-US"/>
        </a:p>
      </dgm:t>
    </dgm:pt>
    <dgm:pt modelId="{DD037184-C732-4D98-BD86-C45C0E5FC22C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CONCLUSIONI E SVILUPPI FUTURI</a:t>
          </a:r>
          <a:endParaRPr lang="en-US" dirty="0">
            <a:latin typeface="Bahnschrift" panose="020B0502040204020203" pitchFamily="34" charset="0"/>
          </a:endParaRPr>
        </a:p>
      </dgm:t>
    </dgm:pt>
    <dgm:pt modelId="{3680F6E4-9B26-4AF8-9714-671C0EE4138D}" type="parTrans" cxnId="{31A488DB-B048-4F09-A2A7-2C6127649D9A}">
      <dgm:prSet/>
      <dgm:spPr/>
      <dgm:t>
        <a:bodyPr/>
        <a:lstStyle/>
        <a:p>
          <a:endParaRPr lang="en-US"/>
        </a:p>
      </dgm:t>
    </dgm:pt>
    <dgm:pt modelId="{8F720661-7054-4731-B9F2-4C362D820348}" type="sibTrans" cxnId="{31A488DB-B048-4F09-A2A7-2C6127649D9A}">
      <dgm:prSet/>
      <dgm:spPr/>
      <dgm:t>
        <a:bodyPr/>
        <a:lstStyle/>
        <a:p>
          <a:endParaRPr lang="en-US"/>
        </a:p>
      </dgm:t>
    </dgm:pt>
    <dgm:pt modelId="{020F5D20-CC31-4D84-843B-9E6E94934639}" type="pres">
      <dgm:prSet presAssocID="{412A2F39-7E83-4B4A-9215-ED7A3733EAD5}" presName="Name0" presStyleCnt="0">
        <dgm:presLayoutVars>
          <dgm:chMax val="7"/>
          <dgm:chPref val="7"/>
          <dgm:dir/>
        </dgm:presLayoutVars>
      </dgm:prSet>
      <dgm:spPr/>
    </dgm:pt>
    <dgm:pt modelId="{D441CF37-2503-4CEA-8C45-E8E35296B8A7}" type="pres">
      <dgm:prSet presAssocID="{412A2F39-7E83-4B4A-9215-ED7A3733EAD5}" presName="Name1" presStyleCnt="0"/>
      <dgm:spPr/>
    </dgm:pt>
    <dgm:pt modelId="{710A1F49-05D2-4958-9F0B-C0AB6E10BA40}" type="pres">
      <dgm:prSet presAssocID="{412A2F39-7E83-4B4A-9215-ED7A3733EAD5}" presName="cycle" presStyleCnt="0"/>
      <dgm:spPr/>
    </dgm:pt>
    <dgm:pt modelId="{C2D67378-65AD-4B75-AB33-75F1CA4937D6}" type="pres">
      <dgm:prSet presAssocID="{412A2F39-7E83-4B4A-9215-ED7A3733EAD5}" presName="srcNode" presStyleLbl="node1" presStyleIdx="0" presStyleCnt="7"/>
      <dgm:spPr/>
    </dgm:pt>
    <dgm:pt modelId="{C5A04F00-B3E0-4A6B-811E-4862C42F2FB6}" type="pres">
      <dgm:prSet presAssocID="{412A2F39-7E83-4B4A-9215-ED7A3733EAD5}" presName="conn" presStyleLbl="parChTrans1D2" presStyleIdx="0" presStyleCnt="1"/>
      <dgm:spPr/>
    </dgm:pt>
    <dgm:pt modelId="{8CBB4B9D-908E-4D69-BD96-81A63570CC81}" type="pres">
      <dgm:prSet presAssocID="{412A2F39-7E83-4B4A-9215-ED7A3733EAD5}" presName="extraNode" presStyleLbl="node1" presStyleIdx="0" presStyleCnt="7"/>
      <dgm:spPr/>
    </dgm:pt>
    <dgm:pt modelId="{7E88E536-1460-4736-909A-E7B1FFEDB163}" type="pres">
      <dgm:prSet presAssocID="{412A2F39-7E83-4B4A-9215-ED7A3733EAD5}" presName="dstNode" presStyleLbl="node1" presStyleIdx="0" presStyleCnt="7"/>
      <dgm:spPr/>
    </dgm:pt>
    <dgm:pt modelId="{FAC32271-B400-4508-89D2-400FA3D6F237}" type="pres">
      <dgm:prSet presAssocID="{C63B885E-DFBC-4FCC-8905-9AFD7F194ACA}" presName="text_1" presStyleLbl="node1" presStyleIdx="0" presStyleCnt="7">
        <dgm:presLayoutVars>
          <dgm:bulletEnabled val="1"/>
        </dgm:presLayoutVars>
      </dgm:prSet>
      <dgm:spPr/>
    </dgm:pt>
    <dgm:pt modelId="{2E5B2CF3-4CFB-4F48-A43B-37DA548B0109}" type="pres">
      <dgm:prSet presAssocID="{C63B885E-DFBC-4FCC-8905-9AFD7F194ACA}" presName="accent_1" presStyleCnt="0"/>
      <dgm:spPr/>
    </dgm:pt>
    <dgm:pt modelId="{F2A0B2EF-DB1B-48C8-ACBD-2DA3AB64F009}" type="pres">
      <dgm:prSet presAssocID="{C63B885E-DFBC-4FCC-8905-9AFD7F194ACA}" presName="accentRepeatNode" presStyleLbl="solidFgAcc1" presStyleIdx="0" presStyleCnt="7"/>
      <dgm:spPr/>
    </dgm:pt>
    <dgm:pt modelId="{A6E6A2CA-E38B-4D4B-8E94-82B9EA1F0F34}" type="pres">
      <dgm:prSet presAssocID="{E95DEB0D-86E1-424D-A71A-BCA22DBCD594}" presName="text_2" presStyleLbl="node1" presStyleIdx="1" presStyleCnt="7">
        <dgm:presLayoutVars>
          <dgm:bulletEnabled val="1"/>
        </dgm:presLayoutVars>
      </dgm:prSet>
      <dgm:spPr/>
    </dgm:pt>
    <dgm:pt modelId="{B45D0351-144D-41C5-A47B-B93DD57DE646}" type="pres">
      <dgm:prSet presAssocID="{E95DEB0D-86E1-424D-A71A-BCA22DBCD594}" presName="accent_2" presStyleCnt="0"/>
      <dgm:spPr/>
    </dgm:pt>
    <dgm:pt modelId="{06D94804-6014-453C-A0B1-B919E0ACC07A}" type="pres">
      <dgm:prSet presAssocID="{E95DEB0D-86E1-424D-A71A-BCA22DBCD594}" presName="accentRepeatNode" presStyleLbl="solidFgAcc1" presStyleIdx="1" presStyleCnt="7"/>
      <dgm:spPr/>
    </dgm:pt>
    <dgm:pt modelId="{FEC91D0F-1B40-4C27-86A5-EBB3193E9E10}" type="pres">
      <dgm:prSet presAssocID="{A8C0EAFF-6C8D-40CF-AA3E-180EFCC15854}" presName="text_3" presStyleLbl="node1" presStyleIdx="2" presStyleCnt="7">
        <dgm:presLayoutVars>
          <dgm:bulletEnabled val="1"/>
        </dgm:presLayoutVars>
      </dgm:prSet>
      <dgm:spPr/>
    </dgm:pt>
    <dgm:pt modelId="{FF586172-1433-43C3-9DAD-8C7D2E327A83}" type="pres">
      <dgm:prSet presAssocID="{A8C0EAFF-6C8D-40CF-AA3E-180EFCC15854}" presName="accent_3" presStyleCnt="0"/>
      <dgm:spPr/>
    </dgm:pt>
    <dgm:pt modelId="{C4F76205-2781-4B71-8B32-BC4A7678BED6}" type="pres">
      <dgm:prSet presAssocID="{A8C0EAFF-6C8D-40CF-AA3E-180EFCC15854}" presName="accentRepeatNode" presStyleLbl="solidFgAcc1" presStyleIdx="2" presStyleCnt="7"/>
      <dgm:spPr>
        <a:solidFill>
          <a:srgbClr val="61D1B4"/>
        </a:solidFill>
        <a:ln w="28575"/>
      </dgm:spPr>
    </dgm:pt>
    <dgm:pt modelId="{37DD1045-4A85-4327-B588-0EEDC70BF681}" type="pres">
      <dgm:prSet presAssocID="{8EE45468-1BBB-4133-A988-5C618C3A4AC5}" presName="text_4" presStyleLbl="node1" presStyleIdx="3" presStyleCnt="7">
        <dgm:presLayoutVars>
          <dgm:bulletEnabled val="1"/>
        </dgm:presLayoutVars>
      </dgm:prSet>
      <dgm:spPr/>
    </dgm:pt>
    <dgm:pt modelId="{0F2BC2D4-BF39-4155-8889-0731E0D55385}" type="pres">
      <dgm:prSet presAssocID="{8EE45468-1BBB-4133-A988-5C618C3A4AC5}" presName="accent_4" presStyleCnt="0"/>
      <dgm:spPr/>
    </dgm:pt>
    <dgm:pt modelId="{B49F8A6D-A726-4647-AFE2-8D7D1AA356DF}" type="pres">
      <dgm:prSet presAssocID="{8EE45468-1BBB-4133-A988-5C618C3A4AC5}" presName="accentRepeatNode" presStyleLbl="solidFgAcc1" presStyleIdx="3" presStyleCnt="7"/>
      <dgm:spPr/>
    </dgm:pt>
    <dgm:pt modelId="{EF4472DB-CB9D-4A1B-AE24-BA882C057F66}" type="pres">
      <dgm:prSet presAssocID="{22090F1B-F8A8-4989-8E9F-5EC06095062B}" presName="text_5" presStyleLbl="node1" presStyleIdx="4" presStyleCnt="7">
        <dgm:presLayoutVars>
          <dgm:bulletEnabled val="1"/>
        </dgm:presLayoutVars>
      </dgm:prSet>
      <dgm:spPr/>
    </dgm:pt>
    <dgm:pt modelId="{362EDDD3-0701-42BA-BCA3-97CC5506B079}" type="pres">
      <dgm:prSet presAssocID="{22090F1B-F8A8-4989-8E9F-5EC06095062B}" presName="accent_5" presStyleCnt="0"/>
      <dgm:spPr/>
    </dgm:pt>
    <dgm:pt modelId="{A2677411-0EDA-4490-B567-CE86371CB399}" type="pres">
      <dgm:prSet presAssocID="{22090F1B-F8A8-4989-8E9F-5EC06095062B}" presName="accentRepeatNode" presStyleLbl="solidFgAcc1" presStyleIdx="4" presStyleCnt="7"/>
      <dgm:spPr/>
    </dgm:pt>
    <dgm:pt modelId="{BB87D47E-2C9B-4CCC-B49B-369D55082332}" type="pres">
      <dgm:prSet presAssocID="{385DD9E5-7210-4937-B01A-F95E01E6D271}" presName="text_6" presStyleLbl="node1" presStyleIdx="5" presStyleCnt="7">
        <dgm:presLayoutVars>
          <dgm:bulletEnabled val="1"/>
        </dgm:presLayoutVars>
      </dgm:prSet>
      <dgm:spPr/>
    </dgm:pt>
    <dgm:pt modelId="{9759A0A3-3E4E-48E6-9138-0BF521364E93}" type="pres">
      <dgm:prSet presAssocID="{385DD9E5-7210-4937-B01A-F95E01E6D271}" presName="accent_6" presStyleCnt="0"/>
      <dgm:spPr/>
    </dgm:pt>
    <dgm:pt modelId="{DB3E7940-A6EA-42E7-907B-289E31DC0BC6}" type="pres">
      <dgm:prSet presAssocID="{385DD9E5-7210-4937-B01A-F95E01E6D271}" presName="accentRepeatNode" presStyleLbl="solidFgAcc1" presStyleIdx="5" presStyleCnt="7"/>
      <dgm:spPr/>
    </dgm:pt>
    <dgm:pt modelId="{10A541DE-1323-4B9F-BDC6-A8E41581E9CC}" type="pres">
      <dgm:prSet presAssocID="{DD037184-C732-4D98-BD86-C45C0E5FC22C}" presName="text_7" presStyleLbl="node1" presStyleIdx="6" presStyleCnt="7">
        <dgm:presLayoutVars>
          <dgm:bulletEnabled val="1"/>
        </dgm:presLayoutVars>
      </dgm:prSet>
      <dgm:spPr/>
    </dgm:pt>
    <dgm:pt modelId="{26180FF1-FD1C-476F-9421-90A9EDEA1A04}" type="pres">
      <dgm:prSet presAssocID="{DD037184-C732-4D98-BD86-C45C0E5FC22C}" presName="accent_7" presStyleCnt="0"/>
      <dgm:spPr/>
    </dgm:pt>
    <dgm:pt modelId="{098EF4C4-DC2B-41FB-989F-F210F1E98E96}" type="pres">
      <dgm:prSet presAssocID="{DD037184-C732-4D98-BD86-C45C0E5FC22C}" presName="accentRepeatNode" presStyleLbl="solidFgAcc1" presStyleIdx="6" presStyleCnt="7"/>
      <dgm:spPr/>
    </dgm:pt>
  </dgm:ptLst>
  <dgm:cxnLst>
    <dgm:cxn modelId="{600A2D37-FCC0-4F9A-B542-6BD45A020FD3}" srcId="{412A2F39-7E83-4B4A-9215-ED7A3733EAD5}" destId="{385DD9E5-7210-4937-B01A-F95E01E6D271}" srcOrd="5" destOrd="0" parTransId="{C17EBD67-05DB-48B0-8F8C-B8500C734E20}" sibTransId="{A0F21505-16B9-40C7-B2D9-2330D910DBC0}"/>
    <dgm:cxn modelId="{CD83F641-584B-4AA3-9634-3E0A16151F7B}" type="presOf" srcId="{A8C0EAFF-6C8D-40CF-AA3E-180EFCC15854}" destId="{FEC91D0F-1B40-4C27-86A5-EBB3193E9E10}" srcOrd="0" destOrd="0" presId="urn:microsoft.com/office/officeart/2008/layout/VerticalCurvedList"/>
    <dgm:cxn modelId="{C46E4266-8606-4129-AB0A-BD891AB66492}" type="presOf" srcId="{22090F1B-F8A8-4989-8E9F-5EC06095062B}" destId="{EF4472DB-CB9D-4A1B-AE24-BA882C057F66}" srcOrd="0" destOrd="0" presId="urn:microsoft.com/office/officeart/2008/layout/VerticalCurvedList"/>
    <dgm:cxn modelId="{BACA8A49-DE11-4BD2-871E-E919511D16E7}" type="presOf" srcId="{C22289F3-F928-4BCD-BC5A-816353C53C81}" destId="{C5A04F00-B3E0-4A6B-811E-4862C42F2FB6}" srcOrd="0" destOrd="0" presId="urn:microsoft.com/office/officeart/2008/layout/VerticalCurvedList"/>
    <dgm:cxn modelId="{8C211757-B2A3-4C6C-9E85-349F0B3D61D8}" type="presOf" srcId="{C63B885E-DFBC-4FCC-8905-9AFD7F194ACA}" destId="{FAC32271-B400-4508-89D2-400FA3D6F237}" srcOrd="0" destOrd="0" presId="urn:microsoft.com/office/officeart/2008/layout/VerticalCurvedList"/>
    <dgm:cxn modelId="{5EB0C881-4E45-4C7C-A7EF-22DF621194A2}" srcId="{412A2F39-7E83-4B4A-9215-ED7A3733EAD5}" destId="{C63B885E-DFBC-4FCC-8905-9AFD7F194ACA}" srcOrd="0" destOrd="0" parTransId="{6589E85C-D1FC-4BF6-8643-D7D70578FE12}" sibTransId="{C22289F3-F928-4BCD-BC5A-816353C53C81}"/>
    <dgm:cxn modelId="{0387D585-F2DC-477A-B157-C5E6D3C95E87}" type="presOf" srcId="{E95DEB0D-86E1-424D-A71A-BCA22DBCD594}" destId="{A6E6A2CA-E38B-4D4B-8E94-82B9EA1F0F34}" srcOrd="0" destOrd="0" presId="urn:microsoft.com/office/officeart/2008/layout/VerticalCurvedList"/>
    <dgm:cxn modelId="{836B2094-84CF-44BB-AACC-C4B98AF325AC}" type="presOf" srcId="{DD037184-C732-4D98-BD86-C45C0E5FC22C}" destId="{10A541DE-1323-4B9F-BDC6-A8E41581E9CC}" srcOrd="0" destOrd="0" presId="urn:microsoft.com/office/officeart/2008/layout/VerticalCurvedList"/>
    <dgm:cxn modelId="{B7EEBF98-CA75-4583-BB93-B7C89F8C89E0}" srcId="{412A2F39-7E83-4B4A-9215-ED7A3733EAD5}" destId="{E95DEB0D-86E1-424D-A71A-BCA22DBCD594}" srcOrd="1" destOrd="0" parTransId="{F7B06C33-B93A-4F8A-B8E8-F6972E6303BD}" sibTransId="{3E180A88-F05B-4EE2-A49C-B6A93B248F13}"/>
    <dgm:cxn modelId="{BBF6F0A2-A807-4D39-A30F-4609F988FB41}" type="presOf" srcId="{8EE45468-1BBB-4133-A988-5C618C3A4AC5}" destId="{37DD1045-4A85-4327-B588-0EEDC70BF681}" srcOrd="0" destOrd="0" presId="urn:microsoft.com/office/officeart/2008/layout/VerticalCurvedList"/>
    <dgm:cxn modelId="{FF6ED1A3-2733-4329-97D7-818224CF4A70}" srcId="{412A2F39-7E83-4B4A-9215-ED7A3733EAD5}" destId="{A8C0EAFF-6C8D-40CF-AA3E-180EFCC15854}" srcOrd="2" destOrd="0" parTransId="{7433B8C0-4D4D-484D-94FA-0D1F8905B608}" sibTransId="{568ABE59-4DD4-45F1-AEDA-B13ED89EACC3}"/>
    <dgm:cxn modelId="{B66898BA-DBA2-422B-BB7D-4883B2B7E26A}" srcId="{412A2F39-7E83-4B4A-9215-ED7A3733EAD5}" destId="{8EE45468-1BBB-4133-A988-5C618C3A4AC5}" srcOrd="3" destOrd="0" parTransId="{F9B4C75A-334B-4034-BA42-70BF07A39902}" sibTransId="{DCDBD99D-C5B2-4CA1-896E-2C821E71AE95}"/>
    <dgm:cxn modelId="{EA194CC6-9CD0-40D8-B60A-0E8FEDB1C99D}" srcId="{412A2F39-7E83-4B4A-9215-ED7A3733EAD5}" destId="{22090F1B-F8A8-4989-8E9F-5EC06095062B}" srcOrd="4" destOrd="0" parTransId="{91F86EB0-85A4-45B7-9FDC-3FA088086BF0}" sibTransId="{CBCDCA9C-2EEA-4E39-8A03-1577431AAA3F}"/>
    <dgm:cxn modelId="{31A488DB-B048-4F09-A2A7-2C6127649D9A}" srcId="{412A2F39-7E83-4B4A-9215-ED7A3733EAD5}" destId="{DD037184-C732-4D98-BD86-C45C0E5FC22C}" srcOrd="6" destOrd="0" parTransId="{3680F6E4-9B26-4AF8-9714-671C0EE4138D}" sibTransId="{8F720661-7054-4731-B9F2-4C362D820348}"/>
    <dgm:cxn modelId="{BBEA23F5-A1F5-4501-9B1C-E524EC90EB23}" type="presOf" srcId="{385DD9E5-7210-4937-B01A-F95E01E6D271}" destId="{BB87D47E-2C9B-4CCC-B49B-369D55082332}" srcOrd="0" destOrd="0" presId="urn:microsoft.com/office/officeart/2008/layout/VerticalCurvedList"/>
    <dgm:cxn modelId="{DE2866F6-B7CE-4616-8D28-956E29835C9A}" type="presOf" srcId="{412A2F39-7E83-4B4A-9215-ED7A3733EAD5}" destId="{020F5D20-CC31-4D84-843B-9E6E94934639}" srcOrd="0" destOrd="0" presId="urn:microsoft.com/office/officeart/2008/layout/VerticalCurvedList"/>
    <dgm:cxn modelId="{46792164-A244-48B7-9192-229E0C1D2D8E}" type="presParOf" srcId="{020F5D20-CC31-4D84-843B-9E6E94934639}" destId="{D441CF37-2503-4CEA-8C45-E8E35296B8A7}" srcOrd="0" destOrd="0" presId="urn:microsoft.com/office/officeart/2008/layout/VerticalCurvedList"/>
    <dgm:cxn modelId="{E17ADBE8-D30B-467B-996B-1837E16DC0B0}" type="presParOf" srcId="{D441CF37-2503-4CEA-8C45-E8E35296B8A7}" destId="{710A1F49-05D2-4958-9F0B-C0AB6E10BA40}" srcOrd="0" destOrd="0" presId="urn:microsoft.com/office/officeart/2008/layout/VerticalCurvedList"/>
    <dgm:cxn modelId="{F8A34306-C645-49FE-BFB5-24A8D86E77B4}" type="presParOf" srcId="{710A1F49-05D2-4958-9F0B-C0AB6E10BA40}" destId="{C2D67378-65AD-4B75-AB33-75F1CA4937D6}" srcOrd="0" destOrd="0" presId="urn:microsoft.com/office/officeart/2008/layout/VerticalCurvedList"/>
    <dgm:cxn modelId="{90397668-4124-4E42-835D-838546252E2B}" type="presParOf" srcId="{710A1F49-05D2-4958-9F0B-C0AB6E10BA40}" destId="{C5A04F00-B3E0-4A6B-811E-4862C42F2FB6}" srcOrd="1" destOrd="0" presId="urn:microsoft.com/office/officeart/2008/layout/VerticalCurvedList"/>
    <dgm:cxn modelId="{BFE440B2-5C39-47EA-91F8-1AC4627A9D1E}" type="presParOf" srcId="{710A1F49-05D2-4958-9F0B-C0AB6E10BA40}" destId="{8CBB4B9D-908E-4D69-BD96-81A63570CC81}" srcOrd="2" destOrd="0" presId="urn:microsoft.com/office/officeart/2008/layout/VerticalCurvedList"/>
    <dgm:cxn modelId="{14713D97-6AB7-4F01-975D-41F2AB9AD7FF}" type="presParOf" srcId="{710A1F49-05D2-4958-9F0B-C0AB6E10BA40}" destId="{7E88E536-1460-4736-909A-E7B1FFEDB163}" srcOrd="3" destOrd="0" presId="urn:microsoft.com/office/officeart/2008/layout/VerticalCurvedList"/>
    <dgm:cxn modelId="{F838473C-0C5A-4B09-8164-8F93A5BC2426}" type="presParOf" srcId="{D441CF37-2503-4CEA-8C45-E8E35296B8A7}" destId="{FAC32271-B400-4508-89D2-400FA3D6F237}" srcOrd="1" destOrd="0" presId="urn:microsoft.com/office/officeart/2008/layout/VerticalCurvedList"/>
    <dgm:cxn modelId="{8865E7FF-8CCF-44AD-AFE8-C3D675F0F49A}" type="presParOf" srcId="{D441CF37-2503-4CEA-8C45-E8E35296B8A7}" destId="{2E5B2CF3-4CFB-4F48-A43B-37DA548B0109}" srcOrd="2" destOrd="0" presId="urn:microsoft.com/office/officeart/2008/layout/VerticalCurvedList"/>
    <dgm:cxn modelId="{409186E6-BF86-4C93-9EA6-4AC4609662A2}" type="presParOf" srcId="{2E5B2CF3-4CFB-4F48-A43B-37DA548B0109}" destId="{F2A0B2EF-DB1B-48C8-ACBD-2DA3AB64F009}" srcOrd="0" destOrd="0" presId="urn:microsoft.com/office/officeart/2008/layout/VerticalCurvedList"/>
    <dgm:cxn modelId="{B2DC3110-45BF-4F2E-B03F-17A972E2746D}" type="presParOf" srcId="{D441CF37-2503-4CEA-8C45-E8E35296B8A7}" destId="{A6E6A2CA-E38B-4D4B-8E94-82B9EA1F0F34}" srcOrd="3" destOrd="0" presId="urn:microsoft.com/office/officeart/2008/layout/VerticalCurvedList"/>
    <dgm:cxn modelId="{3B6F0E33-BC49-40F9-BD83-88BF6CD2B565}" type="presParOf" srcId="{D441CF37-2503-4CEA-8C45-E8E35296B8A7}" destId="{B45D0351-144D-41C5-A47B-B93DD57DE646}" srcOrd="4" destOrd="0" presId="urn:microsoft.com/office/officeart/2008/layout/VerticalCurvedList"/>
    <dgm:cxn modelId="{03B0E05F-B3D8-43D9-B546-700C002396D1}" type="presParOf" srcId="{B45D0351-144D-41C5-A47B-B93DD57DE646}" destId="{06D94804-6014-453C-A0B1-B919E0ACC07A}" srcOrd="0" destOrd="0" presId="urn:microsoft.com/office/officeart/2008/layout/VerticalCurvedList"/>
    <dgm:cxn modelId="{70E3A9EE-829D-40A4-A782-F166DFFDDD02}" type="presParOf" srcId="{D441CF37-2503-4CEA-8C45-E8E35296B8A7}" destId="{FEC91D0F-1B40-4C27-86A5-EBB3193E9E10}" srcOrd="5" destOrd="0" presId="urn:microsoft.com/office/officeart/2008/layout/VerticalCurvedList"/>
    <dgm:cxn modelId="{52BBB31E-A22D-4647-93DF-631E06E7F5F3}" type="presParOf" srcId="{D441CF37-2503-4CEA-8C45-E8E35296B8A7}" destId="{FF586172-1433-43C3-9DAD-8C7D2E327A83}" srcOrd="6" destOrd="0" presId="urn:microsoft.com/office/officeart/2008/layout/VerticalCurvedList"/>
    <dgm:cxn modelId="{652DB05E-F684-432B-9428-DC10A4C02B3D}" type="presParOf" srcId="{FF586172-1433-43C3-9DAD-8C7D2E327A83}" destId="{C4F76205-2781-4B71-8B32-BC4A7678BED6}" srcOrd="0" destOrd="0" presId="urn:microsoft.com/office/officeart/2008/layout/VerticalCurvedList"/>
    <dgm:cxn modelId="{358AA15B-826F-4343-89F6-8525E1967045}" type="presParOf" srcId="{D441CF37-2503-4CEA-8C45-E8E35296B8A7}" destId="{37DD1045-4A85-4327-B588-0EEDC70BF681}" srcOrd="7" destOrd="0" presId="urn:microsoft.com/office/officeart/2008/layout/VerticalCurvedList"/>
    <dgm:cxn modelId="{CC5932FD-B011-43BA-8B48-AB92CF581896}" type="presParOf" srcId="{D441CF37-2503-4CEA-8C45-E8E35296B8A7}" destId="{0F2BC2D4-BF39-4155-8889-0731E0D55385}" srcOrd="8" destOrd="0" presId="urn:microsoft.com/office/officeart/2008/layout/VerticalCurvedList"/>
    <dgm:cxn modelId="{C03D5B35-DA79-4F7D-956F-58E02EB2DE0F}" type="presParOf" srcId="{0F2BC2D4-BF39-4155-8889-0731E0D55385}" destId="{B49F8A6D-A726-4647-AFE2-8D7D1AA356DF}" srcOrd="0" destOrd="0" presId="urn:microsoft.com/office/officeart/2008/layout/VerticalCurvedList"/>
    <dgm:cxn modelId="{189E88B6-906A-4622-9ABB-B832239C9817}" type="presParOf" srcId="{D441CF37-2503-4CEA-8C45-E8E35296B8A7}" destId="{EF4472DB-CB9D-4A1B-AE24-BA882C057F66}" srcOrd="9" destOrd="0" presId="urn:microsoft.com/office/officeart/2008/layout/VerticalCurvedList"/>
    <dgm:cxn modelId="{5116DAAA-3ABC-459D-918F-2158A43BCDD9}" type="presParOf" srcId="{D441CF37-2503-4CEA-8C45-E8E35296B8A7}" destId="{362EDDD3-0701-42BA-BCA3-97CC5506B079}" srcOrd="10" destOrd="0" presId="urn:microsoft.com/office/officeart/2008/layout/VerticalCurvedList"/>
    <dgm:cxn modelId="{FFD63ABF-AEA8-4902-9D99-C7C55A580880}" type="presParOf" srcId="{362EDDD3-0701-42BA-BCA3-97CC5506B079}" destId="{A2677411-0EDA-4490-B567-CE86371CB399}" srcOrd="0" destOrd="0" presId="urn:microsoft.com/office/officeart/2008/layout/VerticalCurvedList"/>
    <dgm:cxn modelId="{2AE8773F-7FB8-43AC-BA6A-2BED71D55B3B}" type="presParOf" srcId="{D441CF37-2503-4CEA-8C45-E8E35296B8A7}" destId="{BB87D47E-2C9B-4CCC-B49B-369D55082332}" srcOrd="11" destOrd="0" presId="urn:microsoft.com/office/officeart/2008/layout/VerticalCurvedList"/>
    <dgm:cxn modelId="{C25C4888-319E-468F-884D-0DC65EF07650}" type="presParOf" srcId="{D441CF37-2503-4CEA-8C45-E8E35296B8A7}" destId="{9759A0A3-3E4E-48E6-9138-0BF521364E93}" srcOrd="12" destOrd="0" presId="urn:microsoft.com/office/officeart/2008/layout/VerticalCurvedList"/>
    <dgm:cxn modelId="{27AA493F-81A6-4F7C-B8FE-18D38DF7277C}" type="presParOf" srcId="{9759A0A3-3E4E-48E6-9138-0BF521364E93}" destId="{DB3E7940-A6EA-42E7-907B-289E31DC0BC6}" srcOrd="0" destOrd="0" presId="urn:microsoft.com/office/officeart/2008/layout/VerticalCurvedList"/>
    <dgm:cxn modelId="{D66B0686-4535-4A4D-9585-30BEA8FC1AE8}" type="presParOf" srcId="{D441CF37-2503-4CEA-8C45-E8E35296B8A7}" destId="{10A541DE-1323-4B9F-BDC6-A8E41581E9CC}" srcOrd="13" destOrd="0" presId="urn:microsoft.com/office/officeart/2008/layout/VerticalCurvedList"/>
    <dgm:cxn modelId="{F176324C-26C1-42D3-937D-F6211CA9246B}" type="presParOf" srcId="{D441CF37-2503-4CEA-8C45-E8E35296B8A7}" destId="{26180FF1-FD1C-476F-9421-90A9EDEA1A04}" srcOrd="14" destOrd="0" presId="urn:microsoft.com/office/officeart/2008/layout/VerticalCurvedList"/>
    <dgm:cxn modelId="{C938369E-7D7F-4887-A851-184AABF560CA}" type="presParOf" srcId="{26180FF1-FD1C-476F-9421-90A9EDEA1A04}" destId="{098EF4C4-DC2B-41FB-989F-F210F1E98E9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037326E-D4A9-4BED-A176-8E4F036A9117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0FC3037-14DD-475B-A0F5-AF8FA7185970}">
      <dgm:prSet/>
      <dgm:spPr/>
      <dgm:t>
        <a:bodyPr/>
        <a:lstStyle/>
        <a:p>
          <a:r>
            <a:rPr lang="it-IT" dirty="0">
              <a:latin typeface="Bahnschrift" panose="020B0502040204020203" pitchFamily="34" charset="0"/>
            </a:rPr>
            <a:t>Registrazione e login</a:t>
          </a:r>
        </a:p>
      </dgm:t>
    </dgm:pt>
    <dgm:pt modelId="{4EE42803-A4C9-4599-8627-477877FD5981}" type="parTrans" cxnId="{6CD79E85-1D5B-4B49-B21B-5027F6D56FF1}">
      <dgm:prSet/>
      <dgm:spPr/>
      <dgm:t>
        <a:bodyPr/>
        <a:lstStyle/>
        <a:p>
          <a:endParaRPr lang="it-IT"/>
        </a:p>
      </dgm:t>
    </dgm:pt>
    <dgm:pt modelId="{8C839482-AB11-4E7C-A5FA-B5670A41B0D2}" type="sibTrans" cxnId="{6CD79E85-1D5B-4B49-B21B-5027F6D56FF1}">
      <dgm:prSet/>
      <dgm:spPr/>
      <dgm:t>
        <a:bodyPr/>
        <a:lstStyle/>
        <a:p>
          <a:endParaRPr lang="it-IT"/>
        </a:p>
      </dgm:t>
    </dgm:pt>
    <dgm:pt modelId="{1F5DC23C-7F6B-429D-8018-E2CC298C737C}">
      <dgm:prSet/>
      <dgm:spPr/>
      <dgm:t>
        <a:bodyPr/>
        <a:lstStyle/>
        <a:p>
          <a:r>
            <a:rPr lang="it-IT" dirty="0">
              <a:latin typeface="Bahnschrift" panose="020B0502040204020203" pitchFamily="34" charset="0"/>
            </a:rPr>
            <a:t>Imposta Criteri di ricerca </a:t>
          </a:r>
        </a:p>
      </dgm:t>
    </dgm:pt>
    <dgm:pt modelId="{B29652CF-2743-46CA-B9F4-ECE1E7A3BCFA}" type="parTrans" cxnId="{DD6AC2A8-FF43-4486-B9FE-73290C3AB8FC}">
      <dgm:prSet/>
      <dgm:spPr/>
      <dgm:t>
        <a:bodyPr/>
        <a:lstStyle/>
        <a:p>
          <a:endParaRPr lang="it-IT"/>
        </a:p>
      </dgm:t>
    </dgm:pt>
    <dgm:pt modelId="{130CB089-3580-4779-AA60-428241E06691}" type="sibTrans" cxnId="{DD6AC2A8-FF43-4486-B9FE-73290C3AB8FC}">
      <dgm:prSet/>
      <dgm:spPr/>
      <dgm:t>
        <a:bodyPr/>
        <a:lstStyle/>
        <a:p>
          <a:endParaRPr lang="it-IT"/>
        </a:p>
      </dgm:t>
    </dgm:pt>
    <dgm:pt modelId="{E87F1721-1741-49D6-907E-7F970D77D4ED}">
      <dgm:prSet/>
      <dgm:spPr/>
      <dgm:t>
        <a:bodyPr/>
        <a:lstStyle/>
        <a:p>
          <a:r>
            <a:rPr lang="it-IT" dirty="0">
              <a:latin typeface="Bahnschrift" panose="020B0502040204020203" pitchFamily="34" charset="0"/>
            </a:rPr>
            <a:t>Visualizzazione e modifica profilo</a:t>
          </a:r>
        </a:p>
      </dgm:t>
    </dgm:pt>
    <dgm:pt modelId="{F55E0C3A-CC47-45F7-AE5A-50890F8D1FBF}" type="parTrans" cxnId="{2C5036E4-AEC5-41D9-83BF-43418B176128}">
      <dgm:prSet/>
      <dgm:spPr/>
      <dgm:t>
        <a:bodyPr/>
        <a:lstStyle/>
        <a:p>
          <a:endParaRPr lang="it-IT"/>
        </a:p>
      </dgm:t>
    </dgm:pt>
    <dgm:pt modelId="{8EB74D0F-83CD-4A4E-A1C5-A74C4E0E7AB2}" type="sibTrans" cxnId="{2C5036E4-AEC5-41D9-83BF-43418B176128}">
      <dgm:prSet/>
      <dgm:spPr/>
      <dgm:t>
        <a:bodyPr/>
        <a:lstStyle/>
        <a:p>
          <a:endParaRPr lang="it-IT"/>
        </a:p>
      </dgm:t>
    </dgm:pt>
    <dgm:pt modelId="{157D260F-52A3-40CE-AFEF-B5CE456AB186}">
      <dgm:prSet/>
      <dgm:spPr/>
      <dgm:t>
        <a:bodyPr/>
        <a:lstStyle/>
        <a:p>
          <a:r>
            <a:rPr lang="it-IT" dirty="0">
              <a:latin typeface="Bahnschrift" panose="020B0502040204020203" pitchFamily="34" charset="0"/>
            </a:rPr>
            <a:t>Messaggistica</a:t>
          </a:r>
        </a:p>
      </dgm:t>
    </dgm:pt>
    <dgm:pt modelId="{209948FC-5A78-43FF-89C8-BE4612C7FBE8}" type="parTrans" cxnId="{3E6034AC-FB7A-4742-9C7C-13C59D47429A}">
      <dgm:prSet/>
      <dgm:spPr/>
      <dgm:t>
        <a:bodyPr/>
        <a:lstStyle/>
        <a:p>
          <a:endParaRPr lang="it-IT"/>
        </a:p>
      </dgm:t>
    </dgm:pt>
    <dgm:pt modelId="{AADADFFC-AE8C-471D-B77D-C77E8FABAC8F}" type="sibTrans" cxnId="{3E6034AC-FB7A-4742-9C7C-13C59D47429A}">
      <dgm:prSet/>
      <dgm:spPr/>
      <dgm:t>
        <a:bodyPr/>
        <a:lstStyle/>
        <a:p>
          <a:endParaRPr lang="it-IT"/>
        </a:p>
      </dgm:t>
    </dgm:pt>
    <dgm:pt modelId="{DB5D373F-7150-4BB8-A7B7-9FB6B6FE488E}">
      <dgm:prSet/>
      <dgm:spPr/>
      <dgm:t>
        <a:bodyPr/>
        <a:lstStyle/>
        <a:p>
          <a:r>
            <a:rPr lang="it-IT" dirty="0">
              <a:latin typeface="Bahnschrift" panose="020B0502040204020203" pitchFamily="34" charset="0"/>
            </a:rPr>
            <a:t>Logout</a:t>
          </a:r>
        </a:p>
      </dgm:t>
    </dgm:pt>
    <dgm:pt modelId="{21490F83-C583-4288-B58E-1532DEF00BFA}" type="parTrans" cxnId="{19046204-5F66-48B9-805F-9B8EB54E554A}">
      <dgm:prSet/>
      <dgm:spPr/>
      <dgm:t>
        <a:bodyPr/>
        <a:lstStyle/>
        <a:p>
          <a:endParaRPr lang="it-IT"/>
        </a:p>
      </dgm:t>
    </dgm:pt>
    <dgm:pt modelId="{B6DACD80-8C60-4A98-8609-1739AB11635D}" type="sibTrans" cxnId="{19046204-5F66-48B9-805F-9B8EB54E554A}">
      <dgm:prSet/>
      <dgm:spPr/>
      <dgm:t>
        <a:bodyPr/>
        <a:lstStyle/>
        <a:p>
          <a:endParaRPr lang="it-IT"/>
        </a:p>
      </dgm:t>
    </dgm:pt>
    <dgm:pt modelId="{0A9DD387-BA26-45AD-BD9C-1AD49A2802A1}">
      <dgm:prSet/>
      <dgm:spPr/>
      <dgm:t>
        <a:bodyPr/>
        <a:lstStyle/>
        <a:p>
          <a:r>
            <a:rPr lang="it-IT" dirty="0">
              <a:latin typeface="Bahnschrift" panose="020B0502040204020203" pitchFamily="34" charset="0"/>
            </a:rPr>
            <a:t>Contatta Esperto</a:t>
          </a:r>
        </a:p>
      </dgm:t>
    </dgm:pt>
    <dgm:pt modelId="{3C0C663D-EA64-4723-B937-CF8487998CC9}" type="parTrans" cxnId="{7F87F072-4E5A-4597-8533-C26C0CB6C012}">
      <dgm:prSet/>
      <dgm:spPr/>
      <dgm:t>
        <a:bodyPr/>
        <a:lstStyle/>
        <a:p>
          <a:endParaRPr lang="it-IT"/>
        </a:p>
      </dgm:t>
    </dgm:pt>
    <dgm:pt modelId="{13CA59A5-8F2E-427C-A3C4-A5FF82FDB18E}" type="sibTrans" cxnId="{7F87F072-4E5A-4597-8533-C26C0CB6C012}">
      <dgm:prSet/>
      <dgm:spPr/>
      <dgm:t>
        <a:bodyPr/>
        <a:lstStyle/>
        <a:p>
          <a:endParaRPr lang="it-IT"/>
        </a:p>
      </dgm:t>
    </dgm:pt>
    <dgm:pt modelId="{26648101-55D6-4B8C-8FEF-97918062F637}" type="pres">
      <dgm:prSet presAssocID="{B037326E-D4A9-4BED-A176-8E4F036A9117}" presName="linear" presStyleCnt="0">
        <dgm:presLayoutVars>
          <dgm:animLvl val="lvl"/>
          <dgm:resizeHandles val="exact"/>
        </dgm:presLayoutVars>
      </dgm:prSet>
      <dgm:spPr/>
    </dgm:pt>
    <dgm:pt modelId="{9C8CA28A-C3E7-40D3-94B3-04411186DBF1}" type="pres">
      <dgm:prSet presAssocID="{50FC3037-14DD-475B-A0F5-AF8FA7185970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FEE77E06-7BA5-4A56-A9AC-EB3B7251D704}" type="pres">
      <dgm:prSet presAssocID="{8C839482-AB11-4E7C-A5FA-B5670A41B0D2}" presName="spacer" presStyleCnt="0"/>
      <dgm:spPr/>
    </dgm:pt>
    <dgm:pt modelId="{834904AB-E3DA-44DD-A027-BF4D30B698D4}" type="pres">
      <dgm:prSet presAssocID="{1F5DC23C-7F6B-429D-8018-E2CC298C737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4FE47FF-AEF9-4025-BBDD-63E50EEE5611}" type="pres">
      <dgm:prSet presAssocID="{130CB089-3580-4779-AA60-428241E06691}" presName="spacer" presStyleCnt="0"/>
      <dgm:spPr/>
    </dgm:pt>
    <dgm:pt modelId="{2A34435E-227E-4AC5-A6D9-DA4AD7FADD55}" type="pres">
      <dgm:prSet presAssocID="{E87F1721-1741-49D6-907E-7F970D77D4ED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C0F2B4A3-9CEB-4830-A787-42861C14F6F9}" type="pres">
      <dgm:prSet presAssocID="{8EB74D0F-83CD-4A4E-A1C5-A74C4E0E7AB2}" presName="spacer" presStyleCnt="0"/>
      <dgm:spPr/>
    </dgm:pt>
    <dgm:pt modelId="{2B934C88-AAD6-4DA5-82DA-9303CA0F022A}" type="pres">
      <dgm:prSet presAssocID="{0A9DD387-BA26-45AD-BD9C-1AD49A2802A1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9BB2C2C7-AEDF-4A74-9620-23DDCDD3EC7C}" type="pres">
      <dgm:prSet presAssocID="{13CA59A5-8F2E-427C-A3C4-A5FF82FDB18E}" presName="spacer" presStyleCnt="0"/>
      <dgm:spPr/>
    </dgm:pt>
    <dgm:pt modelId="{002B8EEF-ABEC-4F5D-A0EA-CDAD7B94F4B2}" type="pres">
      <dgm:prSet presAssocID="{157D260F-52A3-40CE-AFEF-B5CE456AB186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B355B26A-D3FF-46BA-BA72-D8FE88834219}" type="pres">
      <dgm:prSet presAssocID="{AADADFFC-AE8C-471D-B77D-C77E8FABAC8F}" presName="spacer" presStyleCnt="0"/>
      <dgm:spPr/>
    </dgm:pt>
    <dgm:pt modelId="{AB17D9F1-8586-4534-AC2C-7C85F3642A66}" type="pres">
      <dgm:prSet presAssocID="{DB5D373F-7150-4BB8-A7B7-9FB6B6FE488E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19046204-5F66-48B9-805F-9B8EB54E554A}" srcId="{B037326E-D4A9-4BED-A176-8E4F036A9117}" destId="{DB5D373F-7150-4BB8-A7B7-9FB6B6FE488E}" srcOrd="5" destOrd="0" parTransId="{21490F83-C583-4288-B58E-1532DEF00BFA}" sibTransId="{B6DACD80-8C60-4A98-8609-1739AB11635D}"/>
    <dgm:cxn modelId="{FB57872B-F146-4562-95FF-9E0DD9F00D2B}" type="presOf" srcId="{50FC3037-14DD-475B-A0F5-AF8FA7185970}" destId="{9C8CA28A-C3E7-40D3-94B3-04411186DBF1}" srcOrd="0" destOrd="0" presId="urn:microsoft.com/office/officeart/2005/8/layout/vList2"/>
    <dgm:cxn modelId="{339B3F2E-DC30-4F75-A398-7F9242F013E5}" type="presOf" srcId="{DB5D373F-7150-4BB8-A7B7-9FB6B6FE488E}" destId="{AB17D9F1-8586-4534-AC2C-7C85F3642A66}" srcOrd="0" destOrd="0" presId="urn:microsoft.com/office/officeart/2005/8/layout/vList2"/>
    <dgm:cxn modelId="{E20BCB49-8EDE-41EE-9C2F-4AC795BF0AFF}" type="presOf" srcId="{B037326E-D4A9-4BED-A176-8E4F036A9117}" destId="{26648101-55D6-4B8C-8FEF-97918062F637}" srcOrd="0" destOrd="0" presId="urn:microsoft.com/office/officeart/2005/8/layout/vList2"/>
    <dgm:cxn modelId="{4A30A16F-069C-408A-A31C-F1BCD32B0158}" type="presOf" srcId="{1F5DC23C-7F6B-429D-8018-E2CC298C737C}" destId="{834904AB-E3DA-44DD-A027-BF4D30B698D4}" srcOrd="0" destOrd="0" presId="urn:microsoft.com/office/officeart/2005/8/layout/vList2"/>
    <dgm:cxn modelId="{7F87F072-4E5A-4597-8533-C26C0CB6C012}" srcId="{B037326E-D4A9-4BED-A176-8E4F036A9117}" destId="{0A9DD387-BA26-45AD-BD9C-1AD49A2802A1}" srcOrd="3" destOrd="0" parTransId="{3C0C663D-EA64-4723-B937-CF8487998CC9}" sibTransId="{13CA59A5-8F2E-427C-A3C4-A5FF82FDB18E}"/>
    <dgm:cxn modelId="{6CD79E85-1D5B-4B49-B21B-5027F6D56FF1}" srcId="{B037326E-D4A9-4BED-A176-8E4F036A9117}" destId="{50FC3037-14DD-475B-A0F5-AF8FA7185970}" srcOrd="0" destOrd="0" parTransId="{4EE42803-A4C9-4599-8627-477877FD5981}" sibTransId="{8C839482-AB11-4E7C-A5FA-B5670A41B0D2}"/>
    <dgm:cxn modelId="{A87ACEA4-9658-41DA-BC9C-952B3B53A95A}" type="presOf" srcId="{0A9DD387-BA26-45AD-BD9C-1AD49A2802A1}" destId="{2B934C88-AAD6-4DA5-82DA-9303CA0F022A}" srcOrd="0" destOrd="0" presId="urn:microsoft.com/office/officeart/2005/8/layout/vList2"/>
    <dgm:cxn modelId="{DD6AC2A8-FF43-4486-B9FE-73290C3AB8FC}" srcId="{B037326E-D4A9-4BED-A176-8E4F036A9117}" destId="{1F5DC23C-7F6B-429D-8018-E2CC298C737C}" srcOrd="1" destOrd="0" parTransId="{B29652CF-2743-46CA-B9F4-ECE1E7A3BCFA}" sibTransId="{130CB089-3580-4779-AA60-428241E06691}"/>
    <dgm:cxn modelId="{3E6034AC-FB7A-4742-9C7C-13C59D47429A}" srcId="{B037326E-D4A9-4BED-A176-8E4F036A9117}" destId="{157D260F-52A3-40CE-AFEF-B5CE456AB186}" srcOrd="4" destOrd="0" parTransId="{209948FC-5A78-43FF-89C8-BE4612C7FBE8}" sibTransId="{AADADFFC-AE8C-471D-B77D-C77E8FABAC8F}"/>
    <dgm:cxn modelId="{109217B9-045D-48DE-8CB2-055119D2CD50}" type="presOf" srcId="{157D260F-52A3-40CE-AFEF-B5CE456AB186}" destId="{002B8EEF-ABEC-4F5D-A0EA-CDAD7B94F4B2}" srcOrd="0" destOrd="0" presId="urn:microsoft.com/office/officeart/2005/8/layout/vList2"/>
    <dgm:cxn modelId="{2C5036E4-AEC5-41D9-83BF-43418B176128}" srcId="{B037326E-D4A9-4BED-A176-8E4F036A9117}" destId="{E87F1721-1741-49D6-907E-7F970D77D4ED}" srcOrd="2" destOrd="0" parTransId="{F55E0C3A-CC47-45F7-AE5A-50890F8D1FBF}" sibTransId="{8EB74D0F-83CD-4A4E-A1C5-A74C4E0E7AB2}"/>
    <dgm:cxn modelId="{E687C9F7-C739-484E-83F5-C230180BFF17}" type="presOf" srcId="{E87F1721-1741-49D6-907E-7F970D77D4ED}" destId="{2A34435E-227E-4AC5-A6D9-DA4AD7FADD55}" srcOrd="0" destOrd="0" presId="urn:microsoft.com/office/officeart/2005/8/layout/vList2"/>
    <dgm:cxn modelId="{8E4A7DBB-FE1B-489C-9EF9-4F6F0D383865}" type="presParOf" srcId="{26648101-55D6-4B8C-8FEF-97918062F637}" destId="{9C8CA28A-C3E7-40D3-94B3-04411186DBF1}" srcOrd="0" destOrd="0" presId="urn:microsoft.com/office/officeart/2005/8/layout/vList2"/>
    <dgm:cxn modelId="{094E5917-654E-4582-A9D8-5DE5CF5321ED}" type="presParOf" srcId="{26648101-55D6-4B8C-8FEF-97918062F637}" destId="{FEE77E06-7BA5-4A56-A9AC-EB3B7251D704}" srcOrd="1" destOrd="0" presId="urn:microsoft.com/office/officeart/2005/8/layout/vList2"/>
    <dgm:cxn modelId="{9628EC36-1ECF-4CF7-901F-2AEAD2C84CAC}" type="presParOf" srcId="{26648101-55D6-4B8C-8FEF-97918062F637}" destId="{834904AB-E3DA-44DD-A027-BF4D30B698D4}" srcOrd="2" destOrd="0" presId="urn:microsoft.com/office/officeart/2005/8/layout/vList2"/>
    <dgm:cxn modelId="{2B6D3A3A-6A08-438D-8227-B5CA3D4D3BF5}" type="presParOf" srcId="{26648101-55D6-4B8C-8FEF-97918062F637}" destId="{74FE47FF-AEF9-4025-BBDD-63E50EEE5611}" srcOrd="3" destOrd="0" presId="urn:microsoft.com/office/officeart/2005/8/layout/vList2"/>
    <dgm:cxn modelId="{D89DDDC2-8EA6-41D2-8E77-7CF3C517404F}" type="presParOf" srcId="{26648101-55D6-4B8C-8FEF-97918062F637}" destId="{2A34435E-227E-4AC5-A6D9-DA4AD7FADD55}" srcOrd="4" destOrd="0" presId="urn:microsoft.com/office/officeart/2005/8/layout/vList2"/>
    <dgm:cxn modelId="{4EF610E7-B0D0-49D5-AFC9-C724945934F5}" type="presParOf" srcId="{26648101-55D6-4B8C-8FEF-97918062F637}" destId="{C0F2B4A3-9CEB-4830-A787-42861C14F6F9}" srcOrd="5" destOrd="0" presId="urn:microsoft.com/office/officeart/2005/8/layout/vList2"/>
    <dgm:cxn modelId="{792164CE-FB55-44A9-913E-4C313FADA3A7}" type="presParOf" srcId="{26648101-55D6-4B8C-8FEF-97918062F637}" destId="{2B934C88-AAD6-4DA5-82DA-9303CA0F022A}" srcOrd="6" destOrd="0" presId="urn:microsoft.com/office/officeart/2005/8/layout/vList2"/>
    <dgm:cxn modelId="{2137CD51-2663-44E6-9981-7507AA6B01DD}" type="presParOf" srcId="{26648101-55D6-4B8C-8FEF-97918062F637}" destId="{9BB2C2C7-AEDF-4A74-9620-23DDCDD3EC7C}" srcOrd="7" destOrd="0" presId="urn:microsoft.com/office/officeart/2005/8/layout/vList2"/>
    <dgm:cxn modelId="{0C0883B8-8891-404C-AFF8-BA370BDE4160}" type="presParOf" srcId="{26648101-55D6-4B8C-8FEF-97918062F637}" destId="{002B8EEF-ABEC-4F5D-A0EA-CDAD7B94F4B2}" srcOrd="8" destOrd="0" presId="urn:microsoft.com/office/officeart/2005/8/layout/vList2"/>
    <dgm:cxn modelId="{841BE52B-622A-4E38-ABDE-F6F2401F39A0}" type="presParOf" srcId="{26648101-55D6-4B8C-8FEF-97918062F637}" destId="{B355B26A-D3FF-46BA-BA72-D8FE88834219}" srcOrd="9" destOrd="0" presId="urn:microsoft.com/office/officeart/2005/8/layout/vList2"/>
    <dgm:cxn modelId="{5299A7F9-699A-4213-8993-84792B89414B}" type="presParOf" srcId="{26648101-55D6-4B8C-8FEF-97918062F637}" destId="{AB17D9F1-8586-4534-AC2C-7C85F3642A66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12A2F39-7E83-4B4A-9215-ED7A3733EAD5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63B885E-DFBC-4FCC-8905-9AFD7F194ACA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sz="2800" dirty="0">
              <a:latin typeface="Bahnschrift" panose="020B0502040204020203" pitchFamily="34" charset="0"/>
            </a:rPr>
            <a:t>CASO DI STUDIO</a:t>
          </a:r>
          <a:endParaRPr lang="en-US" sz="2800" dirty="0">
            <a:latin typeface="Bahnschrift" panose="020B0502040204020203" pitchFamily="34" charset="0"/>
          </a:endParaRPr>
        </a:p>
      </dgm:t>
    </dgm:pt>
    <dgm:pt modelId="{6589E85C-D1FC-4BF6-8643-D7D70578FE12}" type="parTrans" cxnId="{5EB0C881-4E45-4C7C-A7EF-22DF621194A2}">
      <dgm:prSet/>
      <dgm:spPr/>
      <dgm:t>
        <a:bodyPr/>
        <a:lstStyle/>
        <a:p>
          <a:endParaRPr lang="en-US"/>
        </a:p>
      </dgm:t>
    </dgm:pt>
    <dgm:pt modelId="{C22289F3-F928-4BCD-BC5A-816353C53C81}" type="sibTrans" cxnId="{5EB0C881-4E45-4C7C-A7EF-22DF621194A2}">
      <dgm:prSet/>
      <dgm:spPr/>
      <dgm:t>
        <a:bodyPr/>
        <a:lstStyle/>
        <a:p>
          <a:endParaRPr lang="en-US"/>
        </a:p>
      </dgm:t>
    </dgm:pt>
    <dgm:pt modelId="{E95DEB0D-86E1-424D-A71A-BCA22DBCD594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TECNOLOGIE UTILIZZATE</a:t>
          </a:r>
          <a:endParaRPr lang="en-US" dirty="0">
            <a:latin typeface="Bahnschrift" panose="020B0502040204020203" pitchFamily="34" charset="0"/>
          </a:endParaRPr>
        </a:p>
      </dgm:t>
    </dgm:pt>
    <dgm:pt modelId="{F7B06C33-B93A-4F8A-B8E8-F6972E6303BD}" type="parTrans" cxnId="{B7EEBF98-CA75-4583-BB93-B7C89F8C89E0}">
      <dgm:prSet/>
      <dgm:spPr/>
      <dgm:t>
        <a:bodyPr/>
        <a:lstStyle/>
        <a:p>
          <a:endParaRPr lang="en-US"/>
        </a:p>
      </dgm:t>
    </dgm:pt>
    <dgm:pt modelId="{3E180A88-F05B-4EE2-A49C-B6A93B248F13}" type="sibTrans" cxnId="{B7EEBF98-CA75-4583-BB93-B7C89F8C89E0}">
      <dgm:prSet/>
      <dgm:spPr/>
      <dgm:t>
        <a:bodyPr/>
        <a:lstStyle/>
        <a:p>
          <a:endParaRPr lang="en-US"/>
        </a:p>
      </dgm:t>
    </dgm:pt>
    <dgm:pt modelId="{A8C0EAFF-6C8D-40CF-AA3E-180EFCC15854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ANALISI DEI REQUISITI</a:t>
          </a:r>
          <a:endParaRPr lang="en-US" dirty="0">
            <a:latin typeface="Bahnschrift" panose="020B0502040204020203" pitchFamily="34" charset="0"/>
          </a:endParaRPr>
        </a:p>
      </dgm:t>
    </dgm:pt>
    <dgm:pt modelId="{7433B8C0-4D4D-484D-94FA-0D1F8905B608}" type="parTrans" cxnId="{FF6ED1A3-2733-4329-97D7-818224CF4A70}">
      <dgm:prSet/>
      <dgm:spPr/>
      <dgm:t>
        <a:bodyPr/>
        <a:lstStyle/>
        <a:p>
          <a:endParaRPr lang="en-US"/>
        </a:p>
      </dgm:t>
    </dgm:pt>
    <dgm:pt modelId="{568ABE59-4DD4-45F1-AEDA-B13ED89EACC3}" type="sibTrans" cxnId="{FF6ED1A3-2733-4329-97D7-818224CF4A70}">
      <dgm:prSet/>
      <dgm:spPr/>
      <dgm:t>
        <a:bodyPr/>
        <a:lstStyle/>
        <a:p>
          <a:endParaRPr lang="en-US"/>
        </a:p>
      </dgm:t>
    </dgm:pt>
    <dgm:pt modelId="{8EE45468-1BBB-4133-A988-5C618C3A4AC5}">
      <dgm:prSet/>
      <dgm:spPr>
        <a:gradFill flip="none" rotWithShape="1">
          <a:gsLst>
            <a:gs pos="0">
              <a:srgbClr val="32B885"/>
            </a:gs>
            <a:gs pos="0">
              <a:schemeClr val="accent1">
                <a:lumMod val="100000"/>
              </a:schemeClr>
            </a:gs>
            <a:gs pos="100000">
              <a:srgbClr val="2F9582"/>
            </a:gs>
            <a:gs pos="14000">
              <a:srgbClr val="27BB78">
                <a:lumMod val="96000"/>
              </a:srgbClr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PROGETTAZIONE DATABASE</a:t>
          </a:r>
          <a:endParaRPr lang="en-US" dirty="0">
            <a:latin typeface="Bahnschrift" panose="020B0502040204020203" pitchFamily="34" charset="0"/>
          </a:endParaRPr>
        </a:p>
      </dgm:t>
    </dgm:pt>
    <dgm:pt modelId="{F9B4C75A-334B-4034-BA42-70BF07A39902}" type="parTrans" cxnId="{B66898BA-DBA2-422B-BB7D-4883B2B7E26A}">
      <dgm:prSet/>
      <dgm:spPr/>
      <dgm:t>
        <a:bodyPr/>
        <a:lstStyle/>
        <a:p>
          <a:endParaRPr lang="en-US"/>
        </a:p>
      </dgm:t>
    </dgm:pt>
    <dgm:pt modelId="{DCDBD99D-C5B2-4CA1-896E-2C821E71AE95}" type="sibTrans" cxnId="{B66898BA-DBA2-422B-BB7D-4883B2B7E26A}">
      <dgm:prSet/>
      <dgm:spPr/>
      <dgm:t>
        <a:bodyPr/>
        <a:lstStyle/>
        <a:p>
          <a:endParaRPr lang="en-US"/>
        </a:p>
      </dgm:t>
    </dgm:pt>
    <dgm:pt modelId="{22090F1B-F8A8-4989-8E9F-5EC06095062B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IMPLEMENTAZIONE</a:t>
          </a:r>
          <a:endParaRPr lang="en-US" dirty="0">
            <a:latin typeface="Bahnschrift" panose="020B0502040204020203" pitchFamily="34" charset="0"/>
          </a:endParaRPr>
        </a:p>
      </dgm:t>
    </dgm:pt>
    <dgm:pt modelId="{91F86EB0-85A4-45B7-9FDC-3FA088086BF0}" type="parTrans" cxnId="{EA194CC6-9CD0-40D8-B60A-0E8FEDB1C99D}">
      <dgm:prSet/>
      <dgm:spPr/>
      <dgm:t>
        <a:bodyPr/>
        <a:lstStyle/>
        <a:p>
          <a:endParaRPr lang="en-US"/>
        </a:p>
      </dgm:t>
    </dgm:pt>
    <dgm:pt modelId="{CBCDCA9C-2EEA-4E39-8A03-1577431AAA3F}" type="sibTrans" cxnId="{EA194CC6-9CD0-40D8-B60A-0E8FEDB1C99D}">
      <dgm:prSet/>
      <dgm:spPr/>
      <dgm:t>
        <a:bodyPr/>
        <a:lstStyle/>
        <a:p>
          <a:endParaRPr lang="en-US"/>
        </a:p>
      </dgm:t>
    </dgm:pt>
    <dgm:pt modelId="{385DD9E5-7210-4937-B01A-F95E01E6D271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ESEMPI D’UTILIZZO</a:t>
          </a:r>
          <a:endParaRPr lang="en-US" dirty="0">
            <a:latin typeface="Bahnschrift" panose="020B0502040204020203" pitchFamily="34" charset="0"/>
          </a:endParaRPr>
        </a:p>
      </dgm:t>
    </dgm:pt>
    <dgm:pt modelId="{C17EBD67-05DB-48B0-8F8C-B8500C734E20}" type="parTrans" cxnId="{600A2D37-FCC0-4F9A-B542-6BD45A020FD3}">
      <dgm:prSet/>
      <dgm:spPr/>
      <dgm:t>
        <a:bodyPr/>
        <a:lstStyle/>
        <a:p>
          <a:endParaRPr lang="en-US"/>
        </a:p>
      </dgm:t>
    </dgm:pt>
    <dgm:pt modelId="{A0F21505-16B9-40C7-B2D9-2330D910DBC0}" type="sibTrans" cxnId="{600A2D37-FCC0-4F9A-B542-6BD45A020FD3}">
      <dgm:prSet/>
      <dgm:spPr/>
      <dgm:t>
        <a:bodyPr/>
        <a:lstStyle/>
        <a:p>
          <a:endParaRPr lang="en-US"/>
        </a:p>
      </dgm:t>
    </dgm:pt>
    <dgm:pt modelId="{DD037184-C732-4D98-BD86-C45C0E5FC22C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CONCLUSIONI E SVILUPPI FUTURI</a:t>
          </a:r>
          <a:endParaRPr lang="en-US" dirty="0">
            <a:latin typeface="Bahnschrift" panose="020B0502040204020203" pitchFamily="34" charset="0"/>
          </a:endParaRPr>
        </a:p>
      </dgm:t>
    </dgm:pt>
    <dgm:pt modelId="{3680F6E4-9B26-4AF8-9714-671C0EE4138D}" type="parTrans" cxnId="{31A488DB-B048-4F09-A2A7-2C6127649D9A}">
      <dgm:prSet/>
      <dgm:spPr/>
      <dgm:t>
        <a:bodyPr/>
        <a:lstStyle/>
        <a:p>
          <a:endParaRPr lang="en-US"/>
        </a:p>
      </dgm:t>
    </dgm:pt>
    <dgm:pt modelId="{8F720661-7054-4731-B9F2-4C362D820348}" type="sibTrans" cxnId="{31A488DB-B048-4F09-A2A7-2C6127649D9A}">
      <dgm:prSet/>
      <dgm:spPr/>
      <dgm:t>
        <a:bodyPr/>
        <a:lstStyle/>
        <a:p>
          <a:endParaRPr lang="en-US"/>
        </a:p>
      </dgm:t>
    </dgm:pt>
    <dgm:pt modelId="{020F5D20-CC31-4D84-843B-9E6E94934639}" type="pres">
      <dgm:prSet presAssocID="{412A2F39-7E83-4B4A-9215-ED7A3733EAD5}" presName="Name0" presStyleCnt="0">
        <dgm:presLayoutVars>
          <dgm:chMax val="7"/>
          <dgm:chPref val="7"/>
          <dgm:dir/>
        </dgm:presLayoutVars>
      </dgm:prSet>
      <dgm:spPr/>
    </dgm:pt>
    <dgm:pt modelId="{D441CF37-2503-4CEA-8C45-E8E35296B8A7}" type="pres">
      <dgm:prSet presAssocID="{412A2F39-7E83-4B4A-9215-ED7A3733EAD5}" presName="Name1" presStyleCnt="0"/>
      <dgm:spPr/>
    </dgm:pt>
    <dgm:pt modelId="{710A1F49-05D2-4958-9F0B-C0AB6E10BA40}" type="pres">
      <dgm:prSet presAssocID="{412A2F39-7E83-4B4A-9215-ED7A3733EAD5}" presName="cycle" presStyleCnt="0"/>
      <dgm:spPr/>
    </dgm:pt>
    <dgm:pt modelId="{C2D67378-65AD-4B75-AB33-75F1CA4937D6}" type="pres">
      <dgm:prSet presAssocID="{412A2F39-7E83-4B4A-9215-ED7A3733EAD5}" presName="srcNode" presStyleLbl="node1" presStyleIdx="0" presStyleCnt="7"/>
      <dgm:spPr/>
    </dgm:pt>
    <dgm:pt modelId="{C5A04F00-B3E0-4A6B-811E-4862C42F2FB6}" type="pres">
      <dgm:prSet presAssocID="{412A2F39-7E83-4B4A-9215-ED7A3733EAD5}" presName="conn" presStyleLbl="parChTrans1D2" presStyleIdx="0" presStyleCnt="1"/>
      <dgm:spPr/>
    </dgm:pt>
    <dgm:pt modelId="{8CBB4B9D-908E-4D69-BD96-81A63570CC81}" type="pres">
      <dgm:prSet presAssocID="{412A2F39-7E83-4B4A-9215-ED7A3733EAD5}" presName="extraNode" presStyleLbl="node1" presStyleIdx="0" presStyleCnt="7"/>
      <dgm:spPr/>
    </dgm:pt>
    <dgm:pt modelId="{7E88E536-1460-4736-909A-E7B1FFEDB163}" type="pres">
      <dgm:prSet presAssocID="{412A2F39-7E83-4B4A-9215-ED7A3733EAD5}" presName="dstNode" presStyleLbl="node1" presStyleIdx="0" presStyleCnt="7"/>
      <dgm:spPr/>
    </dgm:pt>
    <dgm:pt modelId="{FAC32271-B400-4508-89D2-400FA3D6F237}" type="pres">
      <dgm:prSet presAssocID="{C63B885E-DFBC-4FCC-8905-9AFD7F194ACA}" presName="text_1" presStyleLbl="node1" presStyleIdx="0" presStyleCnt="7">
        <dgm:presLayoutVars>
          <dgm:bulletEnabled val="1"/>
        </dgm:presLayoutVars>
      </dgm:prSet>
      <dgm:spPr/>
    </dgm:pt>
    <dgm:pt modelId="{2E5B2CF3-4CFB-4F48-A43B-37DA548B0109}" type="pres">
      <dgm:prSet presAssocID="{C63B885E-DFBC-4FCC-8905-9AFD7F194ACA}" presName="accent_1" presStyleCnt="0"/>
      <dgm:spPr/>
    </dgm:pt>
    <dgm:pt modelId="{F2A0B2EF-DB1B-48C8-ACBD-2DA3AB64F009}" type="pres">
      <dgm:prSet presAssocID="{C63B885E-DFBC-4FCC-8905-9AFD7F194ACA}" presName="accentRepeatNode" presStyleLbl="solidFgAcc1" presStyleIdx="0" presStyleCnt="7"/>
      <dgm:spPr/>
    </dgm:pt>
    <dgm:pt modelId="{A6E6A2CA-E38B-4D4B-8E94-82B9EA1F0F34}" type="pres">
      <dgm:prSet presAssocID="{E95DEB0D-86E1-424D-A71A-BCA22DBCD594}" presName="text_2" presStyleLbl="node1" presStyleIdx="1" presStyleCnt="7">
        <dgm:presLayoutVars>
          <dgm:bulletEnabled val="1"/>
        </dgm:presLayoutVars>
      </dgm:prSet>
      <dgm:spPr/>
    </dgm:pt>
    <dgm:pt modelId="{B45D0351-144D-41C5-A47B-B93DD57DE646}" type="pres">
      <dgm:prSet presAssocID="{E95DEB0D-86E1-424D-A71A-BCA22DBCD594}" presName="accent_2" presStyleCnt="0"/>
      <dgm:spPr/>
    </dgm:pt>
    <dgm:pt modelId="{06D94804-6014-453C-A0B1-B919E0ACC07A}" type="pres">
      <dgm:prSet presAssocID="{E95DEB0D-86E1-424D-A71A-BCA22DBCD594}" presName="accentRepeatNode" presStyleLbl="solidFgAcc1" presStyleIdx="1" presStyleCnt="7"/>
      <dgm:spPr/>
    </dgm:pt>
    <dgm:pt modelId="{FEC91D0F-1B40-4C27-86A5-EBB3193E9E10}" type="pres">
      <dgm:prSet presAssocID="{A8C0EAFF-6C8D-40CF-AA3E-180EFCC15854}" presName="text_3" presStyleLbl="node1" presStyleIdx="2" presStyleCnt="7">
        <dgm:presLayoutVars>
          <dgm:bulletEnabled val="1"/>
        </dgm:presLayoutVars>
      </dgm:prSet>
      <dgm:spPr/>
    </dgm:pt>
    <dgm:pt modelId="{FF586172-1433-43C3-9DAD-8C7D2E327A83}" type="pres">
      <dgm:prSet presAssocID="{A8C0EAFF-6C8D-40CF-AA3E-180EFCC15854}" presName="accent_3" presStyleCnt="0"/>
      <dgm:spPr/>
    </dgm:pt>
    <dgm:pt modelId="{C4F76205-2781-4B71-8B32-BC4A7678BED6}" type="pres">
      <dgm:prSet presAssocID="{A8C0EAFF-6C8D-40CF-AA3E-180EFCC15854}" presName="accentRepeatNode" presStyleLbl="solidFgAcc1" presStyleIdx="2" presStyleCnt="7"/>
      <dgm:spPr/>
    </dgm:pt>
    <dgm:pt modelId="{37DD1045-4A85-4327-B588-0EEDC70BF681}" type="pres">
      <dgm:prSet presAssocID="{8EE45468-1BBB-4133-A988-5C618C3A4AC5}" presName="text_4" presStyleLbl="node1" presStyleIdx="3" presStyleCnt="7" custLinFactNeighborX="-829" custLinFactNeighborY="-1401">
        <dgm:presLayoutVars>
          <dgm:bulletEnabled val="1"/>
        </dgm:presLayoutVars>
      </dgm:prSet>
      <dgm:spPr/>
    </dgm:pt>
    <dgm:pt modelId="{0F2BC2D4-BF39-4155-8889-0731E0D55385}" type="pres">
      <dgm:prSet presAssocID="{8EE45468-1BBB-4133-A988-5C618C3A4AC5}" presName="accent_4" presStyleCnt="0"/>
      <dgm:spPr/>
    </dgm:pt>
    <dgm:pt modelId="{B49F8A6D-A726-4647-AFE2-8D7D1AA356DF}" type="pres">
      <dgm:prSet presAssocID="{8EE45468-1BBB-4133-A988-5C618C3A4AC5}" presName="accentRepeatNode" presStyleLbl="solidFgAcc1" presStyleIdx="3" presStyleCnt="7"/>
      <dgm:spPr>
        <a:solidFill>
          <a:srgbClr val="29A779"/>
        </a:solidFill>
        <a:ln w="28575"/>
      </dgm:spPr>
    </dgm:pt>
    <dgm:pt modelId="{EF4472DB-CB9D-4A1B-AE24-BA882C057F66}" type="pres">
      <dgm:prSet presAssocID="{22090F1B-F8A8-4989-8E9F-5EC06095062B}" presName="text_5" presStyleLbl="node1" presStyleIdx="4" presStyleCnt="7">
        <dgm:presLayoutVars>
          <dgm:bulletEnabled val="1"/>
        </dgm:presLayoutVars>
      </dgm:prSet>
      <dgm:spPr/>
    </dgm:pt>
    <dgm:pt modelId="{362EDDD3-0701-42BA-BCA3-97CC5506B079}" type="pres">
      <dgm:prSet presAssocID="{22090F1B-F8A8-4989-8E9F-5EC06095062B}" presName="accent_5" presStyleCnt="0"/>
      <dgm:spPr/>
    </dgm:pt>
    <dgm:pt modelId="{A2677411-0EDA-4490-B567-CE86371CB399}" type="pres">
      <dgm:prSet presAssocID="{22090F1B-F8A8-4989-8E9F-5EC06095062B}" presName="accentRepeatNode" presStyleLbl="solidFgAcc1" presStyleIdx="4" presStyleCnt="7"/>
      <dgm:spPr/>
    </dgm:pt>
    <dgm:pt modelId="{BB87D47E-2C9B-4CCC-B49B-369D55082332}" type="pres">
      <dgm:prSet presAssocID="{385DD9E5-7210-4937-B01A-F95E01E6D271}" presName="text_6" presStyleLbl="node1" presStyleIdx="5" presStyleCnt="7">
        <dgm:presLayoutVars>
          <dgm:bulletEnabled val="1"/>
        </dgm:presLayoutVars>
      </dgm:prSet>
      <dgm:spPr/>
    </dgm:pt>
    <dgm:pt modelId="{9759A0A3-3E4E-48E6-9138-0BF521364E93}" type="pres">
      <dgm:prSet presAssocID="{385DD9E5-7210-4937-B01A-F95E01E6D271}" presName="accent_6" presStyleCnt="0"/>
      <dgm:spPr/>
    </dgm:pt>
    <dgm:pt modelId="{DB3E7940-A6EA-42E7-907B-289E31DC0BC6}" type="pres">
      <dgm:prSet presAssocID="{385DD9E5-7210-4937-B01A-F95E01E6D271}" presName="accentRepeatNode" presStyleLbl="solidFgAcc1" presStyleIdx="5" presStyleCnt="7"/>
      <dgm:spPr/>
    </dgm:pt>
    <dgm:pt modelId="{10A541DE-1323-4B9F-BDC6-A8E41581E9CC}" type="pres">
      <dgm:prSet presAssocID="{DD037184-C732-4D98-BD86-C45C0E5FC22C}" presName="text_7" presStyleLbl="node1" presStyleIdx="6" presStyleCnt="7">
        <dgm:presLayoutVars>
          <dgm:bulletEnabled val="1"/>
        </dgm:presLayoutVars>
      </dgm:prSet>
      <dgm:spPr/>
    </dgm:pt>
    <dgm:pt modelId="{26180FF1-FD1C-476F-9421-90A9EDEA1A04}" type="pres">
      <dgm:prSet presAssocID="{DD037184-C732-4D98-BD86-C45C0E5FC22C}" presName="accent_7" presStyleCnt="0"/>
      <dgm:spPr/>
    </dgm:pt>
    <dgm:pt modelId="{098EF4C4-DC2B-41FB-989F-F210F1E98E96}" type="pres">
      <dgm:prSet presAssocID="{DD037184-C732-4D98-BD86-C45C0E5FC22C}" presName="accentRepeatNode" presStyleLbl="solidFgAcc1" presStyleIdx="6" presStyleCnt="7"/>
      <dgm:spPr/>
    </dgm:pt>
  </dgm:ptLst>
  <dgm:cxnLst>
    <dgm:cxn modelId="{600A2D37-FCC0-4F9A-B542-6BD45A020FD3}" srcId="{412A2F39-7E83-4B4A-9215-ED7A3733EAD5}" destId="{385DD9E5-7210-4937-B01A-F95E01E6D271}" srcOrd="5" destOrd="0" parTransId="{C17EBD67-05DB-48B0-8F8C-B8500C734E20}" sibTransId="{A0F21505-16B9-40C7-B2D9-2330D910DBC0}"/>
    <dgm:cxn modelId="{CD83F641-584B-4AA3-9634-3E0A16151F7B}" type="presOf" srcId="{A8C0EAFF-6C8D-40CF-AA3E-180EFCC15854}" destId="{FEC91D0F-1B40-4C27-86A5-EBB3193E9E10}" srcOrd="0" destOrd="0" presId="urn:microsoft.com/office/officeart/2008/layout/VerticalCurvedList"/>
    <dgm:cxn modelId="{C46E4266-8606-4129-AB0A-BD891AB66492}" type="presOf" srcId="{22090F1B-F8A8-4989-8E9F-5EC06095062B}" destId="{EF4472DB-CB9D-4A1B-AE24-BA882C057F66}" srcOrd="0" destOrd="0" presId="urn:microsoft.com/office/officeart/2008/layout/VerticalCurvedList"/>
    <dgm:cxn modelId="{BACA8A49-DE11-4BD2-871E-E919511D16E7}" type="presOf" srcId="{C22289F3-F928-4BCD-BC5A-816353C53C81}" destId="{C5A04F00-B3E0-4A6B-811E-4862C42F2FB6}" srcOrd="0" destOrd="0" presId="urn:microsoft.com/office/officeart/2008/layout/VerticalCurvedList"/>
    <dgm:cxn modelId="{8C211757-B2A3-4C6C-9E85-349F0B3D61D8}" type="presOf" srcId="{C63B885E-DFBC-4FCC-8905-9AFD7F194ACA}" destId="{FAC32271-B400-4508-89D2-400FA3D6F237}" srcOrd="0" destOrd="0" presId="urn:microsoft.com/office/officeart/2008/layout/VerticalCurvedList"/>
    <dgm:cxn modelId="{5EB0C881-4E45-4C7C-A7EF-22DF621194A2}" srcId="{412A2F39-7E83-4B4A-9215-ED7A3733EAD5}" destId="{C63B885E-DFBC-4FCC-8905-9AFD7F194ACA}" srcOrd="0" destOrd="0" parTransId="{6589E85C-D1FC-4BF6-8643-D7D70578FE12}" sibTransId="{C22289F3-F928-4BCD-BC5A-816353C53C81}"/>
    <dgm:cxn modelId="{0387D585-F2DC-477A-B157-C5E6D3C95E87}" type="presOf" srcId="{E95DEB0D-86E1-424D-A71A-BCA22DBCD594}" destId="{A6E6A2CA-E38B-4D4B-8E94-82B9EA1F0F34}" srcOrd="0" destOrd="0" presId="urn:microsoft.com/office/officeart/2008/layout/VerticalCurvedList"/>
    <dgm:cxn modelId="{836B2094-84CF-44BB-AACC-C4B98AF325AC}" type="presOf" srcId="{DD037184-C732-4D98-BD86-C45C0E5FC22C}" destId="{10A541DE-1323-4B9F-BDC6-A8E41581E9CC}" srcOrd="0" destOrd="0" presId="urn:microsoft.com/office/officeart/2008/layout/VerticalCurvedList"/>
    <dgm:cxn modelId="{B7EEBF98-CA75-4583-BB93-B7C89F8C89E0}" srcId="{412A2F39-7E83-4B4A-9215-ED7A3733EAD5}" destId="{E95DEB0D-86E1-424D-A71A-BCA22DBCD594}" srcOrd="1" destOrd="0" parTransId="{F7B06C33-B93A-4F8A-B8E8-F6972E6303BD}" sibTransId="{3E180A88-F05B-4EE2-A49C-B6A93B248F13}"/>
    <dgm:cxn modelId="{BBF6F0A2-A807-4D39-A30F-4609F988FB41}" type="presOf" srcId="{8EE45468-1BBB-4133-A988-5C618C3A4AC5}" destId="{37DD1045-4A85-4327-B588-0EEDC70BF681}" srcOrd="0" destOrd="0" presId="urn:microsoft.com/office/officeart/2008/layout/VerticalCurvedList"/>
    <dgm:cxn modelId="{FF6ED1A3-2733-4329-97D7-818224CF4A70}" srcId="{412A2F39-7E83-4B4A-9215-ED7A3733EAD5}" destId="{A8C0EAFF-6C8D-40CF-AA3E-180EFCC15854}" srcOrd="2" destOrd="0" parTransId="{7433B8C0-4D4D-484D-94FA-0D1F8905B608}" sibTransId="{568ABE59-4DD4-45F1-AEDA-B13ED89EACC3}"/>
    <dgm:cxn modelId="{B66898BA-DBA2-422B-BB7D-4883B2B7E26A}" srcId="{412A2F39-7E83-4B4A-9215-ED7A3733EAD5}" destId="{8EE45468-1BBB-4133-A988-5C618C3A4AC5}" srcOrd="3" destOrd="0" parTransId="{F9B4C75A-334B-4034-BA42-70BF07A39902}" sibTransId="{DCDBD99D-C5B2-4CA1-896E-2C821E71AE95}"/>
    <dgm:cxn modelId="{EA194CC6-9CD0-40D8-B60A-0E8FEDB1C99D}" srcId="{412A2F39-7E83-4B4A-9215-ED7A3733EAD5}" destId="{22090F1B-F8A8-4989-8E9F-5EC06095062B}" srcOrd="4" destOrd="0" parTransId="{91F86EB0-85A4-45B7-9FDC-3FA088086BF0}" sibTransId="{CBCDCA9C-2EEA-4E39-8A03-1577431AAA3F}"/>
    <dgm:cxn modelId="{31A488DB-B048-4F09-A2A7-2C6127649D9A}" srcId="{412A2F39-7E83-4B4A-9215-ED7A3733EAD5}" destId="{DD037184-C732-4D98-BD86-C45C0E5FC22C}" srcOrd="6" destOrd="0" parTransId="{3680F6E4-9B26-4AF8-9714-671C0EE4138D}" sibTransId="{8F720661-7054-4731-B9F2-4C362D820348}"/>
    <dgm:cxn modelId="{BBEA23F5-A1F5-4501-9B1C-E524EC90EB23}" type="presOf" srcId="{385DD9E5-7210-4937-B01A-F95E01E6D271}" destId="{BB87D47E-2C9B-4CCC-B49B-369D55082332}" srcOrd="0" destOrd="0" presId="urn:microsoft.com/office/officeart/2008/layout/VerticalCurvedList"/>
    <dgm:cxn modelId="{DE2866F6-B7CE-4616-8D28-956E29835C9A}" type="presOf" srcId="{412A2F39-7E83-4B4A-9215-ED7A3733EAD5}" destId="{020F5D20-CC31-4D84-843B-9E6E94934639}" srcOrd="0" destOrd="0" presId="urn:microsoft.com/office/officeart/2008/layout/VerticalCurvedList"/>
    <dgm:cxn modelId="{46792164-A244-48B7-9192-229E0C1D2D8E}" type="presParOf" srcId="{020F5D20-CC31-4D84-843B-9E6E94934639}" destId="{D441CF37-2503-4CEA-8C45-E8E35296B8A7}" srcOrd="0" destOrd="0" presId="urn:microsoft.com/office/officeart/2008/layout/VerticalCurvedList"/>
    <dgm:cxn modelId="{E17ADBE8-D30B-467B-996B-1837E16DC0B0}" type="presParOf" srcId="{D441CF37-2503-4CEA-8C45-E8E35296B8A7}" destId="{710A1F49-05D2-4958-9F0B-C0AB6E10BA40}" srcOrd="0" destOrd="0" presId="urn:microsoft.com/office/officeart/2008/layout/VerticalCurvedList"/>
    <dgm:cxn modelId="{F8A34306-C645-49FE-BFB5-24A8D86E77B4}" type="presParOf" srcId="{710A1F49-05D2-4958-9F0B-C0AB6E10BA40}" destId="{C2D67378-65AD-4B75-AB33-75F1CA4937D6}" srcOrd="0" destOrd="0" presId="urn:microsoft.com/office/officeart/2008/layout/VerticalCurvedList"/>
    <dgm:cxn modelId="{90397668-4124-4E42-835D-838546252E2B}" type="presParOf" srcId="{710A1F49-05D2-4958-9F0B-C0AB6E10BA40}" destId="{C5A04F00-B3E0-4A6B-811E-4862C42F2FB6}" srcOrd="1" destOrd="0" presId="urn:microsoft.com/office/officeart/2008/layout/VerticalCurvedList"/>
    <dgm:cxn modelId="{BFE440B2-5C39-47EA-91F8-1AC4627A9D1E}" type="presParOf" srcId="{710A1F49-05D2-4958-9F0B-C0AB6E10BA40}" destId="{8CBB4B9D-908E-4D69-BD96-81A63570CC81}" srcOrd="2" destOrd="0" presId="urn:microsoft.com/office/officeart/2008/layout/VerticalCurvedList"/>
    <dgm:cxn modelId="{14713D97-6AB7-4F01-975D-41F2AB9AD7FF}" type="presParOf" srcId="{710A1F49-05D2-4958-9F0B-C0AB6E10BA40}" destId="{7E88E536-1460-4736-909A-E7B1FFEDB163}" srcOrd="3" destOrd="0" presId="urn:microsoft.com/office/officeart/2008/layout/VerticalCurvedList"/>
    <dgm:cxn modelId="{F838473C-0C5A-4B09-8164-8F93A5BC2426}" type="presParOf" srcId="{D441CF37-2503-4CEA-8C45-E8E35296B8A7}" destId="{FAC32271-B400-4508-89D2-400FA3D6F237}" srcOrd="1" destOrd="0" presId="urn:microsoft.com/office/officeart/2008/layout/VerticalCurvedList"/>
    <dgm:cxn modelId="{8865E7FF-8CCF-44AD-AFE8-C3D675F0F49A}" type="presParOf" srcId="{D441CF37-2503-4CEA-8C45-E8E35296B8A7}" destId="{2E5B2CF3-4CFB-4F48-A43B-37DA548B0109}" srcOrd="2" destOrd="0" presId="urn:microsoft.com/office/officeart/2008/layout/VerticalCurvedList"/>
    <dgm:cxn modelId="{409186E6-BF86-4C93-9EA6-4AC4609662A2}" type="presParOf" srcId="{2E5B2CF3-4CFB-4F48-A43B-37DA548B0109}" destId="{F2A0B2EF-DB1B-48C8-ACBD-2DA3AB64F009}" srcOrd="0" destOrd="0" presId="urn:microsoft.com/office/officeart/2008/layout/VerticalCurvedList"/>
    <dgm:cxn modelId="{B2DC3110-45BF-4F2E-B03F-17A972E2746D}" type="presParOf" srcId="{D441CF37-2503-4CEA-8C45-E8E35296B8A7}" destId="{A6E6A2CA-E38B-4D4B-8E94-82B9EA1F0F34}" srcOrd="3" destOrd="0" presId="urn:microsoft.com/office/officeart/2008/layout/VerticalCurvedList"/>
    <dgm:cxn modelId="{3B6F0E33-BC49-40F9-BD83-88BF6CD2B565}" type="presParOf" srcId="{D441CF37-2503-4CEA-8C45-E8E35296B8A7}" destId="{B45D0351-144D-41C5-A47B-B93DD57DE646}" srcOrd="4" destOrd="0" presId="urn:microsoft.com/office/officeart/2008/layout/VerticalCurvedList"/>
    <dgm:cxn modelId="{03B0E05F-B3D8-43D9-B546-700C002396D1}" type="presParOf" srcId="{B45D0351-144D-41C5-A47B-B93DD57DE646}" destId="{06D94804-6014-453C-A0B1-B919E0ACC07A}" srcOrd="0" destOrd="0" presId="urn:microsoft.com/office/officeart/2008/layout/VerticalCurvedList"/>
    <dgm:cxn modelId="{70E3A9EE-829D-40A4-A782-F166DFFDDD02}" type="presParOf" srcId="{D441CF37-2503-4CEA-8C45-E8E35296B8A7}" destId="{FEC91D0F-1B40-4C27-86A5-EBB3193E9E10}" srcOrd="5" destOrd="0" presId="urn:microsoft.com/office/officeart/2008/layout/VerticalCurvedList"/>
    <dgm:cxn modelId="{52BBB31E-A22D-4647-93DF-631E06E7F5F3}" type="presParOf" srcId="{D441CF37-2503-4CEA-8C45-E8E35296B8A7}" destId="{FF586172-1433-43C3-9DAD-8C7D2E327A83}" srcOrd="6" destOrd="0" presId="urn:microsoft.com/office/officeart/2008/layout/VerticalCurvedList"/>
    <dgm:cxn modelId="{652DB05E-F684-432B-9428-DC10A4C02B3D}" type="presParOf" srcId="{FF586172-1433-43C3-9DAD-8C7D2E327A83}" destId="{C4F76205-2781-4B71-8B32-BC4A7678BED6}" srcOrd="0" destOrd="0" presId="urn:microsoft.com/office/officeart/2008/layout/VerticalCurvedList"/>
    <dgm:cxn modelId="{358AA15B-826F-4343-89F6-8525E1967045}" type="presParOf" srcId="{D441CF37-2503-4CEA-8C45-E8E35296B8A7}" destId="{37DD1045-4A85-4327-B588-0EEDC70BF681}" srcOrd="7" destOrd="0" presId="urn:microsoft.com/office/officeart/2008/layout/VerticalCurvedList"/>
    <dgm:cxn modelId="{CC5932FD-B011-43BA-8B48-AB92CF581896}" type="presParOf" srcId="{D441CF37-2503-4CEA-8C45-E8E35296B8A7}" destId="{0F2BC2D4-BF39-4155-8889-0731E0D55385}" srcOrd="8" destOrd="0" presId="urn:microsoft.com/office/officeart/2008/layout/VerticalCurvedList"/>
    <dgm:cxn modelId="{C03D5B35-DA79-4F7D-956F-58E02EB2DE0F}" type="presParOf" srcId="{0F2BC2D4-BF39-4155-8889-0731E0D55385}" destId="{B49F8A6D-A726-4647-AFE2-8D7D1AA356DF}" srcOrd="0" destOrd="0" presId="urn:microsoft.com/office/officeart/2008/layout/VerticalCurvedList"/>
    <dgm:cxn modelId="{189E88B6-906A-4622-9ABB-B832239C9817}" type="presParOf" srcId="{D441CF37-2503-4CEA-8C45-E8E35296B8A7}" destId="{EF4472DB-CB9D-4A1B-AE24-BA882C057F66}" srcOrd="9" destOrd="0" presId="urn:microsoft.com/office/officeart/2008/layout/VerticalCurvedList"/>
    <dgm:cxn modelId="{5116DAAA-3ABC-459D-918F-2158A43BCDD9}" type="presParOf" srcId="{D441CF37-2503-4CEA-8C45-E8E35296B8A7}" destId="{362EDDD3-0701-42BA-BCA3-97CC5506B079}" srcOrd="10" destOrd="0" presId="urn:microsoft.com/office/officeart/2008/layout/VerticalCurvedList"/>
    <dgm:cxn modelId="{FFD63ABF-AEA8-4902-9D99-C7C55A580880}" type="presParOf" srcId="{362EDDD3-0701-42BA-BCA3-97CC5506B079}" destId="{A2677411-0EDA-4490-B567-CE86371CB399}" srcOrd="0" destOrd="0" presId="urn:microsoft.com/office/officeart/2008/layout/VerticalCurvedList"/>
    <dgm:cxn modelId="{2AE8773F-7FB8-43AC-BA6A-2BED71D55B3B}" type="presParOf" srcId="{D441CF37-2503-4CEA-8C45-E8E35296B8A7}" destId="{BB87D47E-2C9B-4CCC-B49B-369D55082332}" srcOrd="11" destOrd="0" presId="urn:microsoft.com/office/officeart/2008/layout/VerticalCurvedList"/>
    <dgm:cxn modelId="{C25C4888-319E-468F-884D-0DC65EF07650}" type="presParOf" srcId="{D441CF37-2503-4CEA-8C45-E8E35296B8A7}" destId="{9759A0A3-3E4E-48E6-9138-0BF521364E93}" srcOrd="12" destOrd="0" presId="urn:microsoft.com/office/officeart/2008/layout/VerticalCurvedList"/>
    <dgm:cxn modelId="{27AA493F-81A6-4F7C-B8FE-18D38DF7277C}" type="presParOf" srcId="{9759A0A3-3E4E-48E6-9138-0BF521364E93}" destId="{DB3E7940-A6EA-42E7-907B-289E31DC0BC6}" srcOrd="0" destOrd="0" presId="urn:microsoft.com/office/officeart/2008/layout/VerticalCurvedList"/>
    <dgm:cxn modelId="{D66B0686-4535-4A4D-9585-30BEA8FC1AE8}" type="presParOf" srcId="{D441CF37-2503-4CEA-8C45-E8E35296B8A7}" destId="{10A541DE-1323-4B9F-BDC6-A8E41581E9CC}" srcOrd="13" destOrd="0" presId="urn:microsoft.com/office/officeart/2008/layout/VerticalCurvedList"/>
    <dgm:cxn modelId="{F176324C-26C1-42D3-937D-F6211CA9246B}" type="presParOf" srcId="{D441CF37-2503-4CEA-8C45-E8E35296B8A7}" destId="{26180FF1-FD1C-476F-9421-90A9EDEA1A04}" srcOrd="14" destOrd="0" presId="urn:microsoft.com/office/officeart/2008/layout/VerticalCurvedList"/>
    <dgm:cxn modelId="{C938369E-7D7F-4887-A851-184AABF560CA}" type="presParOf" srcId="{26180FF1-FD1C-476F-9421-90A9EDEA1A04}" destId="{098EF4C4-DC2B-41FB-989F-F210F1E98E9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12A2F39-7E83-4B4A-9215-ED7A3733EAD5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63B885E-DFBC-4FCC-8905-9AFD7F194ACA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sz="2800" dirty="0">
              <a:latin typeface="Bahnschrift" panose="020B0502040204020203" pitchFamily="34" charset="0"/>
            </a:rPr>
            <a:t>CASO DI STUDIO</a:t>
          </a:r>
          <a:endParaRPr lang="en-US" sz="2800" dirty="0">
            <a:latin typeface="Bahnschrift" panose="020B0502040204020203" pitchFamily="34" charset="0"/>
          </a:endParaRPr>
        </a:p>
      </dgm:t>
    </dgm:pt>
    <dgm:pt modelId="{6589E85C-D1FC-4BF6-8643-D7D70578FE12}" type="parTrans" cxnId="{5EB0C881-4E45-4C7C-A7EF-22DF621194A2}">
      <dgm:prSet/>
      <dgm:spPr/>
      <dgm:t>
        <a:bodyPr/>
        <a:lstStyle/>
        <a:p>
          <a:endParaRPr lang="en-US"/>
        </a:p>
      </dgm:t>
    </dgm:pt>
    <dgm:pt modelId="{C22289F3-F928-4BCD-BC5A-816353C53C81}" type="sibTrans" cxnId="{5EB0C881-4E45-4C7C-A7EF-22DF621194A2}">
      <dgm:prSet/>
      <dgm:spPr/>
      <dgm:t>
        <a:bodyPr/>
        <a:lstStyle/>
        <a:p>
          <a:endParaRPr lang="en-US"/>
        </a:p>
      </dgm:t>
    </dgm:pt>
    <dgm:pt modelId="{E95DEB0D-86E1-424D-A71A-BCA22DBCD594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TECNOLOGIE UTILIZZATE</a:t>
          </a:r>
          <a:endParaRPr lang="en-US" dirty="0">
            <a:latin typeface="Bahnschrift" panose="020B0502040204020203" pitchFamily="34" charset="0"/>
          </a:endParaRPr>
        </a:p>
      </dgm:t>
    </dgm:pt>
    <dgm:pt modelId="{F7B06C33-B93A-4F8A-B8E8-F6972E6303BD}" type="parTrans" cxnId="{B7EEBF98-CA75-4583-BB93-B7C89F8C89E0}">
      <dgm:prSet/>
      <dgm:spPr/>
      <dgm:t>
        <a:bodyPr/>
        <a:lstStyle/>
        <a:p>
          <a:endParaRPr lang="en-US"/>
        </a:p>
      </dgm:t>
    </dgm:pt>
    <dgm:pt modelId="{3E180A88-F05B-4EE2-A49C-B6A93B248F13}" type="sibTrans" cxnId="{B7EEBF98-CA75-4583-BB93-B7C89F8C89E0}">
      <dgm:prSet/>
      <dgm:spPr/>
      <dgm:t>
        <a:bodyPr/>
        <a:lstStyle/>
        <a:p>
          <a:endParaRPr lang="en-US"/>
        </a:p>
      </dgm:t>
    </dgm:pt>
    <dgm:pt modelId="{A8C0EAFF-6C8D-40CF-AA3E-180EFCC15854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ANALISI DEI REQUISITI</a:t>
          </a:r>
          <a:endParaRPr lang="en-US" dirty="0">
            <a:latin typeface="Bahnschrift" panose="020B0502040204020203" pitchFamily="34" charset="0"/>
          </a:endParaRPr>
        </a:p>
      </dgm:t>
    </dgm:pt>
    <dgm:pt modelId="{7433B8C0-4D4D-484D-94FA-0D1F8905B608}" type="parTrans" cxnId="{FF6ED1A3-2733-4329-97D7-818224CF4A70}">
      <dgm:prSet/>
      <dgm:spPr/>
      <dgm:t>
        <a:bodyPr/>
        <a:lstStyle/>
        <a:p>
          <a:endParaRPr lang="en-US"/>
        </a:p>
      </dgm:t>
    </dgm:pt>
    <dgm:pt modelId="{568ABE59-4DD4-45F1-AEDA-B13ED89EACC3}" type="sibTrans" cxnId="{FF6ED1A3-2733-4329-97D7-818224CF4A70}">
      <dgm:prSet/>
      <dgm:spPr/>
      <dgm:t>
        <a:bodyPr/>
        <a:lstStyle/>
        <a:p>
          <a:endParaRPr lang="en-US"/>
        </a:p>
      </dgm:t>
    </dgm:pt>
    <dgm:pt modelId="{8EE45468-1BBB-4133-A988-5C618C3A4AC5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PROGETTAZIONE DATABASE</a:t>
          </a:r>
          <a:endParaRPr lang="en-US" dirty="0">
            <a:latin typeface="Bahnschrift" panose="020B0502040204020203" pitchFamily="34" charset="0"/>
          </a:endParaRPr>
        </a:p>
      </dgm:t>
    </dgm:pt>
    <dgm:pt modelId="{F9B4C75A-334B-4034-BA42-70BF07A39902}" type="parTrans" cxnId="{B66898BA-DBA2-422B-BB7D-4883B2B7E26A}">
      <dgm:prSet/>
      <dgm:spPr/>
      <dgm:t>
        <a:bodyPr/>
        <a:lstStyle/>
        <a:p>
          <a:endParaRPr lang="en-US"/>
        </a:p>
      </dgm:t>
    </dgm:pt>
    <dgm:pt modelId="{DCDBD99D-C5B2-4CA1-896E-2C821E71AE95}" type="sibTrans" cxnId="{B66898BA-DBA2-422B-BB7D-4883B2B7E26A}">
      <dgm:prSet/>
      <dgm:spPr/>
      <dgm:t>
        <a:bodyPr/>
        <a:lstStyle/>
        <a:p>
          <a:endParaRPr lang="en-US"/>
        </a:p>
      </dgm:t>
    </dgm:pt>
    <dgm:pt modelId="{22090F1B-F8A8-4989-8E9F-5EC06095062B}">
      <dgm:prSet/>
      <dgm:spPr>
        <a:gradFill flip="none" rotWithShape="1">
          <a:gsLst>
            <a:gs pos="16000">
              <a:srgbClr val="65D16F">
                <a:shade val="30000"/>
                <a:satMod val="115000"/>
                <a:lumMod val="84000"/>
                <a:lumOff val="16000"/>
              </a:srgbClr>
            </a:gs>
            <a:gs pos="90000">
              <a:srgbClr val="65D16F">
                <a:shade val="67500"/>
                <a:satMod val="115000"/>
                <a:lumMod val="64000"/>
              </a:srgbClr>
            </a:gs>
            <a:gs pos="39000">
              <a:srgbClr val="65D16F">
                <a:shade val="100000"/>
                <a:satMod val="115000"/>
                <a:lumMod val="88000"/>
              </a:srgbClr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IMPLEMENTAZIONE</a:t>
          </a:r>
          <a:endParaRPr lang="en-US" dirty="0">
            <a:latin typeface="Bahnschrift" panose="020B0502040204020203" pitchFamily="34" charset="0"/>
          </a:endParaRPr>
        </a:p>
      </dgm:t>
    </dgm:pt>
    <dgm:pt modelId="{91F86EB0-85A4-45B7-9FDC-3FA088086BF0}" type="parTrans" cxnId="{EA194CC6-9CD0-40D8-B60A-0E8FEDB1C99D}">
      <dgm:prSet/>
      <dgm:spPr/>
      <dgm:t>
        <a:bodyPr/>
        <a:lstStyle/>
        <a:p>
          <a:endParaRPr lang="en-US"/>
        </a:p>
      </dgm:t>
    </dgm:pt>
    <dgm:pt modelId="{CBCDCA9C-2EEA-4E39-8A03-1577431AAA3F}" type="sibTrans" cxnId="{EA194CC6-9CD0-40D8-B60A-0E8FEDB1C99D}">
      <dgm:prSet/>
      <dgm:spPr/>
      <dgm:t>
        <a:bodyPr/>
        <a:lstStyle/>
        <a:p>
          <a:endParaRPr lang="en-US"/>
        </a:p>
      </dgm:t>
    </dgm:pt>
    <dgm:pt modelId="{385DD9E5-7210-4937-B01A-F95E01E6D271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ESEMPI D’UTILIZZO</a:t>
          </a:r>
          <a:endParaRPr lang="en-US" dirty="0">
            <a:latin typeface="Bahnschrift" panose="020B0502040204020203" pitchFamily="34" charset="0"/>
          </a:endParaRPr>
        </a:p>
      </dgm:t>
    </dgm:pt>
    <dgm:pt modelId="{C17EBD67-05DB-48B0-8F8C-B8500C734E20}" type="parTrans" cxnId="{600A2D37-FCC0-4F9A-B542-6BD45A020FD3}">
      <dgm:prSet/>
      <dgm:spPr/>
      <dgm:t>
        <a:bodyPr/>
        <a:lstStyle/>
        <a:p>
          <a:endParaRPr lang="en-US"/>
        </a:p>
      </dgm:t>
    </dgm:pt>
    <dgm:pt modelId="{A0F21505-16B9-40C7-B2D9-2330D910DBC0}" type="sibTrans" cxnId="{600A2D37-FCC0-4F9A-B542-6BD45A020FD3}">
      <dgm:prSet/>
      <dgm:spPr/>
      <dgm:t>
        <a:bodyPr/>
        <a:lstStyle/>
        <a:p>
          <a:endParaRPr lang="en-US"/>
        </a:p>
      </dgm:t>
    </dgm:pt>
    <dgm:pt modelId="{DD037184-C732-4D98-BD86-C45C0E5FC22C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latin typeface="Bahnschrift" panose="020B0502040204020203" pitchFamily="34" charset="0"/>
            </a:rPr>
            <a:t>CONCLUSIONI E SVILUPPI FUTURI</a:t>
          </a:r>
          <a:endParaRPr lang="en-US" dirty="0">
            <a:latin typeface="Bahnschrift" panose="020B0502040204020203" pitchFamily="34" charset="0"/>
          </a:endParaRPr>
        </a:p>
      </dgm:t>
    </dgm:pt>
    <dgm:pt modelId="{3680F6E4-9B26-4AF8-9714-671C0EE4138D}" type="parTrans" cxnId="{31A488DB-B048-4F09-A2A7-2C6127649D9A}">
      <dgm:prSet/>
      <dgm:spPr/>
      <dgm:t>
        <a:bodyPr/>
        <a:lstStyle/>
        <a:p>
          <a:endParaRPr lang="en-US"/>
        </a:p>
      </dgm:t>
    </dgm:pt>
    <dgm:pt modelId="{8F720661-7054-4731-B9F2-4C362D820348}" type="sibTrans" cxnId="{31A488DB-B048-4F09-A2A7-2C6127649D9A}">
      <dgm:prSet/>
      <dgm:spPr/>
      <dgm:t>
        <a:bodyPr/>
        <a:lstStyle/>
        <a:p>
          <a:endParaRPr lang="en-US"/>
        </a:p>
      </dgm:t>
    </dgm:pt>
    <dgm:pt modelId="{020F5D20-CC31-4D84-843B-9E6E94934639}" type="pres">
      <dgm:prSet presAssocID="{412A2F39-7E83-4B4A-9215-ED7A3733EAD5}" presName="Name0" presStyleCnt="0">
        <dgm:presLayoutVars>
          <dgm:chMax val="7"/>
          <dgm:chPref val="7"/>
          <dgm:dir/>
        </dgm:presLayoutVars>
      </dgm:prSet>
      <dgm:spPr/>
    </dgm:pt>
    <dgm:pt modelId="{D441CF37-2503-4CEA-8C45-E8E35296B8A7}" type="pres">
      <dgm:prSet presAssocID="{412A2F39-7E83-4B4A-9215-ED7A3733EAD5}" presName="Name1" presStyleCnt="0"/>
      <dgm:spPr/>
    </dgm:pt>
    <dgm:pt modelId="{710A1F49-05D2-4958-9F0B-C0AB6E10BA40}" type="pres">
      <dgm:prSet presAssocID="{412A2F39-7E83-4B4A-9215-ED7A3733EAD5}" presName="cycle" presStyleCnt="0"/>
      <dgm:spPr/>
    </dgm:pt>
    <dgm:pt modelId="{C2D67378-65AD-4B75-AB33-75F1CA4937D6}" type="pres">
      <dgm:prSet presAssocID="{412A2F39-7E83-4B4A-9215-ED7A3733EAD5}" presName="srcNode" presStyleLbl="node1" presStyleIdx="0" presStyleCnt="7"/>
      <dgm:spPr/>
    </dgm:pt>
    <dgm:pt modelId="{C5A04F00-B3E0-4A6B-811E-4862C42F2FB6}" type="pres">
      <dgm:prSet presAssocID="{412A2F39-7E83-4B4A-9215-ED7A3733EAD5}" presName="conn" presStyleLbl="parChTrans1D2" presStyleIdx="0" presStyleCnt="1"/>
      <dgm:spPr/>
    </dgm:pt>
    <dgm:pt modelId="{8CBB4B9D-908E-4D69-BD96-81A63570CC81}" type="pres">
      <dgm:prSet presAssocID="{412A2F39-7E83-4B4A-9215-ED7A3733EAD5}" presName="extraNode" presStyleLbl="node1" presStyleIdx="0" presStyleCnt="7"/>
      <dgm:spPr/>
    </dgm:pt>
    <dgm:pt modelId="{7E88E536-1460-4736-909A-E7B1FFEDB163}" type="pres">
      <dgm:prSet presAssocID="{412A2F39-7E83-4B4A-9215-ED7A3733EAD5}" presName="dstNode" presStyleLbl="node1" presStyleIdx="0" presStyleCnt="7"/>
      <dgm:spPr/>
    </dgm:pt>
    <dgm:pt modelId="{FAC32271-B400-4508-89D2-400FA3D6F237}" type="pres">
      <dgm:prSet presAssocID="{C63B885E-DFBC-4FCC-8905-9AFD7F194ACA}" presName="text_1" presStyleLbl="node1" presStyleIdx="0" presStyleCnt="7">
        <dgm:presLayoutVars>
          <dgm:bulletEnabled val="1"/>
        </dgm:presLayoutVars>
      </dgm:prSet>
      <dgm:spPr/>
    </dgm:pt>
    <dgm:pt modelId="{2E5B2CF3-4CFB-4F48-A43B-37DA548B0109}" type="pres">
      <dgm:prSet presAssocID="{C63B885E-DFBC-4FCC-8905-9AFD7F194ACA}" presName="accent_1" presStyleCnt="0"/>
      <dgm:spPr/>
    </dgm:pt>
    <dgm:pt modelId="{F2A0B2EF-DB1B-48C8-ACBD-2DA3AB64F009}" type="pres">
      <dgm:prSet presAssocID="{C63B885E-DFBC-4FCC-8905-9AFD7F194ACA}" presName="accentRepeatNode" presStyleLbl="solidFgAcc1" presStyleIdx="0" presStyleCnt="7"/>
      <dgm:spPr/>
    </dgm:pt>
    <dgm:pt modelId="{A6E6A2CA-E38B-4D4B-8E94-82B9EA1F0F34}" type="pres">
      <dgm:prSet presAssocID="{E95DEB0D-86E1-424D-A71A-BCA22DBCD594}" presName="text_2" presStyleLbl="node1" presStyleIdx="1" presStyleCnt="7">
        <dgm:presLayoutVars>
          <dgm:bulletEnabled val="1"/>
        </dgm:presLayoutVars>
      </dgm:prSet>
      <dgm:spPr/>
    </dgm:pt>
    <dgm:pt modelId="{B45D0351-144D-41C5-A47B-B93DD57DE646}" type="pres">
      <dgm:prSet presAssocID="{E95DEB0D-86E1-424D-A71A-BCA22DBCD594}" presName="accent_2" presStyleCnt="0"/>
      <dgm:spPr/>
    </dgm:pt>
    <dgm:pt modelId="{06D94804-6014-453C-A0B1-B919E0ACC07A}" type="pres">
      <dgm:prSet presAssocID="{E95DEB0D-86E1-424D-A71A-BCA22DBCD594}" presName="accentRepeatNode" presStyleLbl="solidFgAcc1" presStyleIdx="1" presStyleCnt="7"/>
      <dgm:spPr/>
    </dgm:pt>
    <dgm:pt modelId="{FEC91D0F-1B40-4C27-86A5-EBB3193E9E10}" type="pres">
      <dgm:prSet presAssocID="{A8C0EAFF-6C8D-40CF-AA3E-180EFCC15854}" presName="text_3" presStyleLbl="node1" presStyleIdx="2" presStyleCnt="7">
        <dgm:presLayoutVars>
          <dgm:bulletEnabled val="1"/>
        </dgm:presLayoutVars>
      </dgm:prSet>
      <dgm:spPr/>
    </dgm:pt>
    <dgm:pt modelId="{FF586172-1433-43C3-9DAD-8C7D2E327A83}" type="pres">
      <dgm:prSet presAssocID="{A8C0EAFF-6C8D-40CF-AA3E-180EFCC15854}" presName="accent_3" presStyleCnt="0"/>
      <dgm:spPr/>
    </dgm:pt>
    <dgm:pt modelId="{C4F76205-2781-4B71-8B32-BC4A7678BED6}" type="pres">
      <dgm:prSet presAssocID="{A8C0EAFF-6C8D-40CF-AA3E-180EFCC15854}" presName="accentRepeatNode" presStyleLbl="solidFgAcc1" presStyleIdx="2" presStyleCnt="7"/>
      <dgm:spPr/>
    </dgm:pt>
    <dgm:pt modelId="{37DD1045-4A85-4327-B588-0EEDC70BF681}" type="pres">
      <dgm:prSet presAssocID="{8EE45468-1BBB-4133-A988-5C618C3A4AC5}" presName="text_4" presStyleLbl="node1" presStyleIdx="3" presStyleCnt="7">
        <dgm:presLayoutVars>
          <dgm:bulletEnabled val="1"/>
        </dgm:presLayoutVars>
      </dgm:prSet>
      <dgm:spPr/>
    </dgm:pt>
    <dgm:pt modelId="{0F2BC2D4-BF39-4155-8889-0731E0D55385}" type="pres">
      <dgm:prSet presAssocID="{8EE45468-1BBB-4133-A988-5C618C3A4AC5}" presName="accent_4" presStyleCnt="0"/>
      <dgm:spPr/>
    </dgm:pt>
    <dgm:pt modelId="{B49F8A6D-A726-4647-AFE2-8D7D1AA356DF}" type="pres">
      <dgm:prSet presAssocID="{8EE45468-1BBB-4133-A988-5C618C3A4AC5}" presName="accentRepeatNode" presStyleLbl="solidFgAcc1" presStyleIdx="3" presStyleCnt="7"/>
      <dgm:spPr/>
    </dgm:pt>
    <dgm:pt modelId="{EF4472DB-CB9D-4A1B-AE24-BA882C057F66}" type="pres">
      <dgm:prSet presAssocID="{22090F1B-F8A8-4989-8E9F-5EC06095062B}" presName="text_5" presStyleLbl="node1" presStyleIdx="4" presStyleCnt="7">
        <dgm:presLayoutVars>
          <dgm:bulletEnabled val="1"/>
        </dgm:presLayoutVars>
      </dgm:prSet>
      <dgm:spPr/>
    </dgm:pt>
    <dgm:pt modelId="{362EDDD3-0701-42BA-BCA3-97CC5506B079}" type="pres">
      <dgm:prSet presAssocID="{22090F1B-F8A8-4989-8E9F-5EC06095062B}" presName="accent_5" presStyleCnt="0"/>
      <dgm:spPr/>
    </dgm:pt>
    <dgm:pt modelId="{A2677411-0EDA-4490-B567-CE86371CB399}" type="pres">
      <dgm:prSet presAssocID="{22090F1B-F8A8-4989-8E9F-5EC06095062B}" presName="accentRepeatNode" presStyleLbl="solidFgAcc1" presStyleIdx="4" presStyleCnt="7"/>
      <dgm:spPr>
        <a:solidFill>
          <a:srgbClr val="3FD04C"/>
        </a:solidFill>
        <a:ln w="28575"/>
      </dgm:spPr>
    </dgm:pt>
    <dgm:pt modelId="{BB87D47E-2C9B-4CCC-B49B-369D55082332}" type="pres">
      <dgm:prSet presAssocID="{385DD9E5-7210-4937-B01A-F95E01E6D271}" presName="text_6" presStyleLbl="node1" presStyleIdx="5" presStyleCnt="7">
        <dgm:presLayoutVars>
          <dgm:bulletEnabled val="1"/>
        </dgm:presLayoutVars>
      </dgm:prSet>
      <dgm:spPr/>
    </dgm:pt>
    <dgm:pt modelId="{9759A0A3-3E4E-48E6-9138-0BF521364E93}" type="pres">
      <dgm:prSet presAssocID="{385DD9E5-7210-4937-B01A-F95E01E6D271}" presName="accent_6" presStyleCnt="0"/>
      <dgm:spPr/>
    </dgm:pt>
    <dgm:pt modelId="{DB3E7940-A6EA-42E7-907B-289E31DC0BC6}" type="pres">
      <dgm:prSet presAssocID="{385DD9E5-7210-4937-B01A-F95E01E6D271}" presName="accentRepeatNode" presStyleLbl="solidFgAcc1" presStyleIdx="5" presStyleCnt="7"/>
      <dgm:spPr/>
    </dgm:pt>
    <dgm:pt modelId="{10A541DE-1323-4B9F-BDC6-A8E41581E9CC}" type="pres">
      <dgm:prSet presAssocID="{DD037184-C732-4D98-BD86-C45C0E5FC22C}" presName="text_7" presStyleLbl="node1" presStyleIdx="6" presStyleCnt="7">
        <dgm:presLayoutVars>
          <dgm:bulletEnabled val="1"/>
        </dgm:presLayoutVars>
      </dgm:prSet>
      <dgm:spPr/>
    </dgm:pt>
    <dgm:pt modelId="{26180FF1-FD1C-476F-9421-90A9EDEA1A04}" type="pres">
      <dgm:prSet presAssocID="{DD037184-C732-4D98-BD86-C45C0E5FC22C}" presName="accent_7" presStyleCnt="0"/>
      <dgm:spPr/>
    </dgm:pt>
    <dgm:pt modelId="{098EF4C4-DC2B-41FB-989F-F210F1E98E96}" type="pres">
      <dgm:prSet presAssocID="{DD037184-C732-4D98-BD86-C45C0E5FC22C}" presName="accentRepeatNode" presStyleLbl="solidFgAcc1" presStyleIdx="6" presStyleCnt="7"/>
      <dgm:spPr/>
    </dgm:pt>
  </dgm:ptLst>
  <dgm:cxnLst>
    <dgm:cxn modelId="{600A2D37-FCC0-4F9A-B542-6BD45A020FD3}" srcId="{412A2F39-7E83-4B4A-9215-ED7A3733EAD5}" destId="{385DD9E5-7210-4937-B01A-F95E01E6D271}" srcOrd="5" destOrd="0" parTransId="{C17EBD67-05DB-48B0-8F8C-B8500C734E20}" sibTransId="{A0F21505-16B9-40C7-B2D9-2330D910DBC0}"/>
    <dgm:cxn modelId="{CD83F641-584B-4AA3-9634-3E0A16151F7B}" type="presOf" srcId="{A8C0EAFF-6C8D-40CF-AA3E-180EFCC15854}" destId="{FEC91D0F-1B40-4C27-86A5-EBB3193E9E10}" srcOrd="0" destOrd="0" presId="urn:microsoft.com/office/officeart/2008/layout/VerticalCurvedList"/>
    <dgm:cxn modelId="{C46E4266-8606-4129-AB0A-BD891AB66492}" type="presOf" srcId="{22090F1B-F8A8-4989-8E9F-5EC06095062B}" destId="{EF4472DB-CB9D-4A1B-AE24-BA882C057F66}" srcOrd="0" destOrd="0" presId="urn:microsoft.com/office/officeart/2008/layout/VerticalCurvedList"/>
    <dgm:cxn modelId="{BACA8A49-DE11-4BD2-871E-E919511D16E7}" type="presOf" srcId="{C22289F3-F928-4BCD-BC5A-816353C53C81}" destId="{C5A04F00-B3E0-4A6B-811E-4862C42F2FB6}" srcOrd="0" destOrd="0" presId="urn:microsoft.com/office/officeart/2008/layout/VerticalCurvedList"/>
    <dgm:cxn modelId="{8C211757-B2A3-4C6C-9E85-349F0B3D61D8}" type="presOf" srcId="{C63B885E-DFBC-4FCC-8905-9AFD7F194ACA}" destId="{FAC32271-B400-4508-89D2-400FA3D6F237}" srcOrd="0" destOrd="0" presId="urn:microsoft.com/office/officeart/2008/layout/VerticalCurvedList"/>
    <dgm:cxn modelId="{5EB0C881-4E45-4C7C-A7EF-22DF621194A2}" srcId="{412A2F39-7E83-4B4A-9215-ED7A3733EAD5}" destId="{C63B885E-DFBC-4FCC-8905-9AFD7F194ACA}" srcOrd="0" destOrd="0" parTransId="{6589E85C-D1FC-4BF6-8643-D7D70578FE12}" sibTransId="{C22289F3-F928-4BCD-BC5A-816353C53C81}"/>
    <dgm:cxn modelId="{0387D585-F2DC-477A-B157-C5E6D3C95E87}" type="presOf" srcId="{E95DEB0D-86E1-424D-A71A-BCA22DBCD594}" destId="{A6E6A2CA-E38B-4D4B-8E94-82B9EA1F0F34}" srcOrd="0" destOrd="0" presId="urn:microsoft.com/office/officeart/2008/layout/VerticalCurvedList"/>
    <dgm:cxn modelId="{836B2094-84CF-44BB-AACC-C4B98AF325AC}" type="presOf" srcId="{DD037184-C732-4D98-BD86-C45C0E5FC22C}" destId="{10A541DE-1323-4B9F-BDC6-A8E41581E9CC}" srcOrd="0" destOrd="0" presId="urn:microsoft.com/office/officeart/2008/layout/VerticalCurvedList"/>
    <dgm:cxn modelId="{B7EEBF98-CA75-4583-BB93-B7C89F8C89E0}" srcId="{412A2F39-7E83-4B4A-9215-ED7A3733EAD5}" destId="{E95DEB0D-86E1-424D-A71A-BCA22DBCD594}" srcOrd="1" destOrd="0" parTransId="{F7B06C33-B93A-4F8A-B8E8-F6972E6303BD}" sibTransId="{3E180A88-F05B-4EE2-A49C-B6A93B248F13}"/>
    <dgm:cxn modelId="{BBF6F0A2-A807-4D39-A30F-4609F988FB41}" type="presOf" srcId="{8EE45468-1BBB-4133-A988-5C618C3A4AC5}" destId="{37DD1045-4A85-4327-B588-0EEDC70BF681}" srcOrd="0" destOrd="0" presId="urn:microsoft.com/office/officeart/2008/layout/VerticalCurvedList"/>
    <dgm:cxn modelId="{FF6ED1A3-2733-4329-97D7-818224CF4A70}" srcId="{412A2F39-7E83-4B4A-9215-ED7A3733EAD5}" destId="{A8C0EAFF-6C8D-40CF-AA3E-180EFCC15854}" srcOrd="2" destOrd="0" parTransId="{7433B8C0-4D4D-484D-94FA-0D1F8905B608}" sibTransId="{568ABE59-4DD4-45F1-AEDA-B13ED89EACC3}"/>
    <dgm:cxn modelId="{B66898BA-DBA2-422B-BB7D-4883B2B7E26A}" srcId="{412A2F39-7E83-4B4A-9215-ED7A3733EAD5}" destId="{8EE45468-1BBB-4133-A988-5C618C3A4AC5}" srcOrd="3" destOrd="0" parTransId="{F9B4C75A-334B-4034-BA42-70BF07A39902}" sibTransId="{DCDBD99D-C5B2-4CA1-896E-2C821E71AE95}"/>
    <dgm:cxn modelId="{EA194CC6-9CD0-40D8-B60A-0E8FEDB1C99D}" srcId="{412A2F39-7E83-4B4A-9215-ED7A3733EAD5}" destId="{22090F1B-F8A8-4989-8E9F-5EC06095062B}" srcOrd="4" destOrd="0" parTransId="{91F86EB0-85A4-45B7-9FDC-3FA088086BF0}" sibTransId="{CBCDCA9C-2EEA-4E39-8A03-1577431AAA3F}"/>
    <dgm:cxn modelId="{31A488DB-B048-4F09-A2A7-2C6127649D9A}" srcId="{412A2F39-7E83-4B4A-9215-ED7A3733EAD5}" destId="{DD037184-C732-4D98-BD86-C45C0E5FC22C}" srcOrd="6" destOrd="0" parTransId="{3680F6E4-9B26-4AF8-9714-671C0EE4138D}" sibTransId="{8F720661-7054-4731-B9F2-4C362D820348}"/>
    <dgm:cxn modelId="{BBEA23F5-A1F5-4501-9B1C-E524EC90EB23}" type="presOf" srcId="{385DD9E5-7210-4937-B01A-F95E01E6D271}" destId="{BB87D47E-2C9B-4CCC-B49B-369D55082332}" srcOrd="0" destOrd="0" presId="urn:microsoft.com/office/officeart/2008/layout/VerticalCurvedList"/>
    <dgm:cxn modelId="{DE2866F6-B7CE-4616-8D28-956E29835C9A}" type="presOf" srcId="{412A2F39-7E83-4B4A-9215-ED7A3733EAD5}" destId="{020F5D20-CC31-4D84-843B-9E6E94934639}" srcOrd="0" destOrd="0" presId="urn:microsoft.com/office/officeart/2008/layout/VerticalCurvedList"/>
    <dgm:cxn modelId="{46792164-A244-48B7-9192-229E0C1D2D8E}" type="presParOf" srcId="{020F5D20-CC31-4D84-843B-9E6E94934639}" destId="{D441CF37-2503-4CEA-8C45-E8E35296B8A7}" srcOrd="0" destOrd="0" presId="urn:microsoft.com/office/officeart/2008/layout/VerticalCurvedList"/>
    <dgm:cxn modelId="{E17ADBE8-D30B-467B-996B-1837E16DC0B0}" type="presParOf" srcId="{D441CF37-2503-4CEA-8C45-E8E35296B8A7}" destId="{710A1F49-05D2-4958-9F0B-C0AB6E10BA40}" srcOrd="0" destOrd="0" presId="urn:microsoft.com/office/officeart/2008/layout/VerticalCurvedList"/>
    <dgm:cxn modelId="{F8A34306-C645-49FE-BFB5-24A8D86E77B4}" type="presParOf" srcId="{710A1F49-05D2-4958-9F0B-C0AB6E10BA40}" destId="{C2D67378-65AD-4B75-AB33-75F1CA4937D6}" srcOrd="0" destOrd="0" presId="urn:microsoft.com/office/officeart/2008/layout/VerticalCurvedList"/>
    <dgm:cxn modelId="{90397668-4124-4E42-835D-838546252E2B}" type="presParOf" srcId="{710A1F49-05D2-4958-9F0B-C0AB6E10BA40}" destId="{C5A04F00-B3E0-4A6B-811E-4862C42F2FB6}" srcOrd="1" destOrd="0" presId="urn:microsoft.com/office/officeart/2008/layout/VerticalCurvedList"/>
    <dgm:cxn modelId="{BFE440B2-5C39-47EA-91F8-1AC4627A9D1E}" type="presParOf" srcId="{710A1F49-05D2-4958-9F0B-C0AB6E10BA40}" destId="{8CBB4B9D-908E-4D69-BD96-81A63570CC81}" srcOrd="2" destOrd="0" presId="urn:microsoft.com/office/officeart/2008/layout/VerticalCurvedList"/>
    <dgm:cxn modelId="{14713D97-6AB7-4F01-975D-41F2AB9AD7FF}" type="presParOf" srcId="{710A1F49-05D2-4958-9F0B-C0AB6E10BA40}" destId="{7E88E536-1460-4736-909A-E7B1FFEDB163}" srcOrd="3" destOrd="0" presId="urn:microsoft.com/office/officeart/2008/layout/VerticalCurvedList"/>
    <dgm:cxn modelId="{F838473C-0C5A-4B09-8164-8F93A5BC2426}" type="presParOf" srcId="{D441CF37-2503-4CEA-8C45-E8E35296B8A7}" destId="{FAC32271-B400-4508-89D2-400FA3D6F237}" srcOrd="1" destOrd="0" presId="urn:microsoft.com/office/officeart/2008/layout/VerticalCurvedList"/>
    <dgm:cxn modelId="{8865E7FF-8CCF-44AD-AFE8-C3D675F0F49A}" type="presParOf" srcId="{D441CF37-2503-4CEA-8C45-E8E35296B8A7}" destId="{2E5B2CF3-4CFB-4F48-A43B-37DA548B0109}" srcOrd="2" destOrd="0" presId="urn:microsoft.com/office/officeart/2008/layout/VerticalCurvedList"/>
    <dgm:cxn modelId="{409186E6-BF86-4C93-9EA6-4AC4609662A2}" type="presParOf" srcId="{2E5B2CF3-4CFB-4F48-A43B-37DA548B0109}" destId="{F2A0B2EF-DB1B-48C8-ACBD-2DA3AB64F009}" srcOrd="0" destOrd="0" presId="urn:microsoft.com/office/officeart/2008/layout/VerticalCurvedList"/>
    <dgm:cxn modelId="{B2DC3110-45BF-4F2E-B03F-17A972E2746D}" type="presParOf" srcId="{D441CF37-2503-4CEA-8C45-E8E35296B8A7}" destId="{A6E6A2CA-E38B-4D4B-8E94-82B9EA1F0F34}" srcOrd="3" destOrd="0" presId="urn:microsoft.com/office/officeart/2008/layout/VerticalCurvedList"/>
    <dgm:cxn modelId="{3B6F0E33-BC49-40F9-BD83-88BF6CD2B565}" type="presParOf" srcId="{D441CF37-2503-4CEA-8C45-E8E35296B8A7}" destId="{B45D0351-144D-41C5-A47B-B93DD57DE646}" srcOrd="4" destOrd="0" presId="urn:microsoft.com/office/officeart/2008/layout/VerticalCurvedList"/>
    <dgm:cxn modelId="{03B0E05F-B3D8-43D9-B546-700C002396D1}" type="presParOf" srcId="{B45D0351-144D-41C5-A47B-B93DD57DE646}" destId="{06D94804-6014-453C-A0B1-B919E0ACC07A}" srcOrd="0" destOrd="0" presId="urn:microsoft.com/office/officeart/2008/layout/VerticalCurvedList"/>
    <dgm:cxn modelId="{70E3A9EE-829D-40A4-A782-F166DFFDDD02}" type="presParOf" srcId="{D441CF37-2503-4CEA-8C45-E8E35296B8A7}" destId="{FEC91D0F-1B40-4C27-86A5-EBB3193E9E10}" srcOrd="5" destOrd="0" presId="urn:microsoft.com/office/officeart/2008/layout/VerticalCurvedList"/>
    <dgm:cxn modelId="{52BBB31E-A22D-4647-93DF-631E06E7F5F3}" type="presParOf" srcId="{D441CF37-2503-4CEA-8C45-E8E35296B8A7}" destId="{FF586172-1433-43C3-9DAD-8C7D2E327A83}" srcOrd="6" destOrd="0" presId="urn:microsoft.com/office/officeart/2008/layout/VerticalCurvedList"/>
    <dgm:cxn modelId="{652DB05E-F684-432B-9428-DC10A4C02B3D}" type="presParOf" srcId="{FF586172-1433-43C3-9DAD-8C7D2E327A83}" destId="{C4F76205-2781-4B71-8B32-BC4A7678BED6}" srcOrd="0" destOrd="0" presId="urn:microsoft.com/office/officeart/2008/layout/VerticalCurvedList"/>
    <dgm:cxn modelId="{358AA15B-826F-4343-89F6-8525E1967045}" type="presParOf" srcId="{D441CF37-2503-4CEA-8C45-E8E35296B8A7}" destId="{37DD1045-4A85-4327-B588-0EEDC70BF681}" srcOrd="7" destOrd="0" presId="urn:microsoft.com/office/officeart/2008/layout/VerticalCurvedList"/>
    <dgm:cxn modelId="{CC5932FD-B011-43BA-8B48-AB92CF581896}" type="presParOf" srcId="{D441CF37-2503-4CEA-8C45-E8E35296B8A7}" destId="{0F2BC2D4-BF39-4155-8889-0731E0D55385}" srcOrd="8" destOrd="0" presId="urn:microsoft.com/office/officeart/2008/layout/VerticalCurvedList"/>
    <dgm:cxn modelId="{C03D5B35-DA79-4F7D-956F-58E02EB2DE0F}" type="presParOf" srcId="{0F2BC2D4-BF39-4155-8889-0731E0D55385}" destId="{B49F8A6D-A726-4647-AFE2-8D7D1AA356DF}" srcOrd="0" destOrd="0" presId="urn:microsoft.com/office/officeart/2008/layout/VerticalCurvedList"/>
    <dgm:cxn modelId="{189E88B6-906A-4622-9ABB-B832239C9817}" type="presParOf" srcId="{D441CF37-2503-4CEA-8C45-E8E35296B8A7}" destId="{EF4472DB-CB9D-4A1B-AE24-BA882C057F66}" srcOrd="9" destOrd="0" presId="urn:microsoft.com/office/officeart/2008/layout/VerticalCurvedList"/>
    <dgm:cxn modelId="{5116DAAA-3ABC-459D-918F-2158A43BCDD9}" type="presParOf" srcId="{D441CF37-2503-4CEA-8C45-E8E35296B8A7}" destId="{362EDDD3-0701-42BA-BCA3-97CC5506B079}" srcOrd="10" destOrd="0" presId="urn:microsoft.com/office/officeart/2008/layout/VerticalCurvedList"/>
    <dgm:cxn modelId="{FFD63ABF-AEA8-4902-9D99-C7C55A580880}" type="presParOf" srcId="{362EDDD3-0701-42BA-BCA3-97CC5506B079}" destId="{A2677411-0EDA-4490-B567-CE86371CB399}" srcOrd="0" destOrd="0" presId="urn:microsoft.com/office/officeart/2008/layout/VerticalCurvedList"/>
    <dgm:cxn modelId="{2AE8773F-7FB8-43AC-BA6A-2BED71D55B3B}" type="presParOf" srcId="{D441CF37-2503-4CEA-8C45-E8E35296B8A7}" destId="{BB87D47E-2C9B-4CCC-B49B-369D55082332}" srcOrd="11" destOrd="0" presId="urn:microsoft.com/office/officeart/2008/layout/VerticalCurvedList"/>
    <dgm:cxn modelId="{C25C4888-319E-468F-884D-0DC65EF07650}" type="presParOf" srcId="{D441CF37-2503-4CEA-8C45-E8E35296B8A7}" destId="{9759A0A3-3E4E-48E6-9138-0BF521364E93}" srcOrd="12" destOrd="0" presId="urn:microsoft.com/office/officeart/2008/layout/VerticalCurvedList"/>
    <dgm:cxn modelId="{27AA493F-81A6-4F7C-B8FE-18D38DF7277C}" type="presParOf" srcId="{9759A0A3-3E4E-48E6-9138-0BF521364E93}" destId="{DB3E7940-A6EA-42E7-907B-289E31DC0BC6}" srcOrd="0" destOrd="0" presId="urn:microsoft.com/office/officeart/2008/layout/VerticalCurvedList"/>
    <dgm:cxn modelId="{D66B0686-4535-4A4D-9585-30BEA8FC1AE8}" type="presParOf" srcId="{D441CF37-2503-4CEA-8C45-E8E35296B8A7}" destId="{10A541DE-1323-4B9F-BDC6-A8E41581E9CC}" srcOrd="13" destOrd="0" presId="urn:microsoft.com/office/officeart/2008/layout/VerticalCurvedList"/>
    <dgm:cxn modelId="{F176324C-26C1-42D3-937D-F6211CA9246B}" type="presParOf" srcId="{D441CF37-2503-4CEA-8C45-E8E35296B8A7}" destId="{26180FF1-FD1C-476F-9421-90A9EDEA1A04}" srcOrd="14" destOrd="0" presId="urn:microsoft.com/office/officeart/2008/layout/VerticalCurvedList"/>
    <dgm:cxn modelId="{C938369E-7D7F-4887-A851-184AABF560CA}" type="presParOf" srcId="{26180FF1-FD1C-476F-9421-90A9EDEA1A04}" destId="{098EF4C4-DC2B-41FB-989F-F210F1E98E9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1BE78C-3BFA-45D9-B992-7B90CB1FED22}">
      <dsp:nvSpPr>
        <dsp:cNvPr id="0" name=""/>
        <dsp:cNvSpPr/>
      </dsp:nvSpPr>
      <dsp:spPr>
        <a:xfrm rot="10800000">
          <a:off x="3348333" y="2864037"/>
          <a:ext cx="4578138" cy="150646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1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1367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baseline="0" dirty="0">
              <a:latin typeface="Bahnschrift Light SemiCondensed" panose="020B0502040204020203" pitchFamily="34" charset="0"/>
            </a:rPr>
            <a:t>Sviluppo di un </a:t>
          </a:r>
          <a:r>
            <a:rPr lang="it-IT" sz="2300" kern="1200" baseline="0" dirty="0">
              <a:solidFill>
                <a:srgbClr val="00B0F0"/>
              </a:solidFill>
              <a:latin typeface="Bahnschrift Light SemiCondensed" panose="020B0502040204020203" pitchFamily="34" charset="0"/>
            </a:rPr>
            <a:t>mezzo unico di ricerca e comunicazione </a:t>
          </a:r>
          <a:r>
            <a:rPr lang="it-IT" sz="2300" kern="1200" baseline="0" dirty="0">
              <a:latin typeface="Bahnschrift Light SemiCondensed" panose="020B0502040204020203" pitchFamily="34" charset="0"/>
            </a:rPr>
            <a:t>per utenti e professionisti di vari settori</a:t>
          </a:r>
          <a:endParaRPr lang="it-IT" sz="2300" kern="1200" dirty="0">
            <a:latin typeface="Bahnschrift Light SemiCondensed" panose="020B0502040204020203" pitchFamily="34" charset="0"/>
          </a:endParaRPr>
        </a:p>
      </dsp:txBody>
      <dsp:txXfrm rot="10800000">
        <a:off x="3724950" y="2864037"/>
        <a:ext cx="4201521" cy="1506467"/>
      </dsp:txXfrm>
    </dsp:sp>
    <dsp:sp modelId="{D6A1F4F4-EA0D-43D2-8D73-F46FA0994832}">
      <dsp:nvSpPr>
        <dsp:cNvPr id="0" name=""/>
        <dsp:cNvSpPr/>
      </dsp:nvSpPr>
      <dsp:spPr>
        <a:xfrm>
          <a:off x="9255882" y="767867"/>
          <a:ext cx="2284889" cy="2309093"/>
        </a:xfrm>
        <a:prstGeom prst="ellipse">
          <a:avLst/>
        </a:prstGeom>
        <a:blipFill dpi="0" rotWithShape="1">
          <a:blip xmlns:r="http://schemas.openxmlformats.org/officeDocument/2006/relationships" r:embed="rId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5296" t="4345" r="5296" b="4345"/>
          </a:stretch>
        </a:blip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1">
              <a:tint val="50000"/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A8C481B-9CD6-426F-B1A2-4423F426000C}">
      <dsp:nvSpPr>
        <dsp:cNvPr id="0" name=""/>
        <dsp:cNvSpPr/>
      </dsp:nvSpPr>
      <dsp:spPr>
        <a:xfrm rot="10800000">
          <a:off x="3419351" y="864936"/>
          <a:ext cx="4473605" cy="147728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1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1367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baseline="0" dirty="0">
              <a:latin typeface="Bahnschrift Light SemiCondensed" panose="020B0502040204020203" pitchFamily="34" charset="0"/>
            </a:rPr>
            <a:t>Sempre più attività lavorative vengono offerte all’interno delle proprie </a:t>
          </a:r>
          <a:r>
            <a:rPr lang="it-IT" sz="2300" kern="1200" baseline="0" dirty="0">
              <a:solidFill>
                <a:srgbClr val="FFC000"/>
              </a:solidFill>
              <a:latin typeface="Bahnschrift Light SemiCondensed" panose="020B0502040204020203" pitchFamily="34" charset="0"/>
            </a:rPr>
            <a:t>abitazioni</a:t>
          </a:r>
          <a:endParaRPr lang="it-IT" sz="2300" kern="1200" dirty="0">
            <a:solidFill>
              <a:srgbClr val="FFC000"/>
            </a:solidFill>
            <a:latin typeface="Bahnschrift Light SemiCondensed" panose="020B0502040204020203" pitchFamily="34" charset="0"/>
          </a:endParaRPr>
        </a:p>
      </dsp:txBody>
      <dsp:txXfrm rot="10800000">
        <a:off x="3788672" y="864936"/>
        <a:ext cx="4104284" cy="1477283"/>
      </dsp:txXfrm>
    </dsp:sp>
    <dsp:sp modelId="{2A535DD7-8AEF-4827-8F33-F6F7F3604D30}">
      <dsp:nvSpPr>
        <dsp:cNvPr id="0" name=""/>
        <dsp:cNvSpPr/>
      </dsp:nvSpPr>
      <dsp:spPr>
        <a:xfrm>
          <a:off x="1759557" y="717619"/>
          <a:ext cx="1771918" cy="1771918"/>
        </a:xfrm>
        <a:prstGeom prst="ellipse">
          <a:avLst/>
        </a:prstGeom>
        <a:blipFill dpi="0" rotWithShape="1">
          <a:blip xmlns:r="http://schemas.openxmlformats.org/officeDocument/2006/relationships"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10052" t="5296" r="10052" b="5296"/>
          </a:stretch>
        </a:blip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1">
              <a:tint val="50000"/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A04F00-B3E0-4A6B-811E-4862C42F2FB6}">
      <dsp:nvSpPr>
        <dsp:cNvPr id="0" name=""/>
        <dsp:cNvSpPr/>
      </dsp:nvSpPr>
      <dsp:spPr>
        <a:xfrm>
          <a:off x="-5945932" y="-910473"/>
          <a:ext cx="7083000" cy="7083000"/>
        </a:xfrm>
        <a:prstGeom prst="blockArc">
          <a:avLst>
            <a:gd name="adj1" fmla="val 18900000"/>
            <a:gd name="adj2" fmla="val 2700000"/>
            <a:gd name="adj3" fmla="val 305"/>
          </a:avLst>
        </a:pr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C32271-B400-4508-89D2-400FA3D6F237}">
      <dsp:nvSpPr>
        <dsp:cNvPr id="0" name=""/>
        <dsp:cNvSpPr/>
      </dsp:nvSpPr>
      <dsp:spPr>
        <a:xfrm>
          <a:off x="369133" y="239212"/>
          <a:ext cx="5550754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latin typeface="Bahnschrift" panose="020B0502040204020203" pitchFamily="34" charset="0"/>
            </a:rPr>
            <a:t>CASO DI STUDIO</a:t>
          </a:r>
          <a:endParaRPr lang="en-US" sz="2800" kern="1200" dirty="0">
            <a:latin typeface="Bahnschrift" panose="020B0502040204020203" pitchFamily="34" charset="0"/>
          </a:endParaRPr>
        </a:p>
      </dsp:txBody>
      <dsp:txXfrm>
        <a:off x="369133" y="239212"/>
        <a:ext cx="5550754" cy="478215"/>
      </dsp:txXfrm>
    </dsp:sp>
    <dsp:sp modelId="{F2A0B2EF-DB1B-48C8-ACBD-2DA3AB64F009}">
      <dsp:nvSpPr>
        <dsp:cNvPr id="0" name=""/>
        <dsp:cNvSpPr/>
      </dsp:nvSpPr>
      <dsp:spPr>
        <a:xfrm>
          <a:off x="70248" y="179436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E6A2CA-E38B-4D4B-8E94-82B9EA1F0F34}">
      <dsp:nvSpPr>
        <dsp:cNvPr id="0" name=""/>
        <dsp:cNvSpPr/>
      </dsp:nvSpPr>
      <dsp:spPr>
        <a:xfrm>
          <a:off x="802200" y="956957"/>
          <a:ext cx="5117687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1237445"/>
              <a:satOff val="404"/>
              <a:lumOff val="-36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TECNOLOGIE UTILIZZATE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802200" y="956957"/>
        <a:ext cx="5117687" cy="478215"/>
      </dsp:txXfrm>
    </dsp:sp>
    <dsp:sp modelId="{06D94804-6014-453C-A0B1-B919E0ACC07A}">
      <dsp:nvSpPr>
        <dsp:cNvPr id="0" name=""/>
        <dsp:cNvSpPr/>
      </dsp:nvSpPr>
      <dsp:spPr>
        <a:xfrm>
          <a:off x="503315" y="897180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1237445"/>
              <a:satOff val="404"/>
              <a:lumOff val="-36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C91D0F-1B40-4C27-86A5-EBB3193E9E10}">
      <dsp:nvSpPr>
        <dsp:cNvPr id="0" name=""/>
        <dsp:cNvSpPr/>
      </dsp:nvSpPr>
      <dsp:spPr>
        <a:xfrm>
          <a:off x="1039518" y="1674175"/>
          <a:ext cx="4880368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2474889"/>
              <a:satOff val="807"/>
              <a:lumOff val="-719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ANALISI DEI REQUISITI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1039518" y="1674175"/>
        <a:ext cx="4880368" cy="478215"/>
      </dsp:txXfrm>
    </dsp:sp>
    <dsp:sp modelId="{C4F76205-2781-4B71-8B32-BC4A7678BED6}">
      <dsp:nvSpPr>
        <dsp:cNvPr id="0" name=""/>
        <dsp:cNvSpPr/>
      </dsp:nvSpPr>
      <dsp:spPr>
        <a:xfrm>
          <a:off x="740634" y="1614398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2474889"/>
              <a:satOff val="807"/>
              <a:lumOff val="-71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DD1045-4A85-4327-B588-0EEDC70BF681}">
      <dsp:nvSpPr>
        <dsp:cNvPr id="0" name=""/>
        <dsp:cNvSpPr/>
      </dsp:nvSpPr>
      <dsp:spPr>
        <a:xfrm>
          <a:off x="1115292" y="2391919"/>
          <a:ext cx="4804595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3712334"/>
              <a:satOff val="1211"/>
              <a:lumOff val="-1079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PROGETTAZIONE DATABASE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1115292" y="2391919"/>
        <a:ext cx="4804595" cy="478215"/>
      </dsp:txXfrm>
    </dsp:sp>
    <dsp:sp modelId="{B49F8A6D-A726-4647-AFE2-8D7D1AA356DF}">
      <dsp:nvSpPr>
        <dsp:cNvPr id="0" name=""/>
        <dsp:cNvSpPr/>
      </dsp:nvSpPr>
      <dsp:spPr>
        <a:xfrm>
          <a:off x="816407" y="2332142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3712334"/>
              <a:satOff val="1211"/>
              <a:lumOff val="-107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4472DB-CB9D-4A1B-AE24-BA882C057F66}">
      <dsp:nvSpPr>
        <dsp:cNvPr id="0" name=""/>
        <dsp:cNvSpPr/>
      </dsp:nvSpPr>
      <dsp:spPr>
        <a:xfrm>
          <a:off x="1039518" y="3109663"/>
          <a:ext cx="4880368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4949778"/>
              <a:satOff val="1615"/>
              <a:lumOff val="-1438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IMPLEMENTAZIONE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1039518" y="3109663"/>
        <a:ext cx="4880368" cy="478215"/>
      </dsp:txXfrm>
    </dsp:sp>
    <dsp:sp modelId="{A2677411-0EDA-4490-B567-CE86371CB399}">
      <dsp:nvSpPr>
        <dsp:cNvPr id="0" name=""/>
        <dsp:cNvSpPr/>
      </dsp:nvSpPr>
      <dsp:spPr>
        <a:xfrm>
          <a:off x="740634" y="3049886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4949778"/>
              <a:satOff val="1615"/>
              <a:lumOff val="-143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87D47E-2C9B-4CCC-B49B-369D55082332}">
      <dsp:nvSpPr>
        <dsp:cNvPr id="0" name=""/>
        <dsp:cNvSpPr/>
      </dsp:nvSpPr>
      <dsp:spPr>
        <a:xfrm>
          <a:off x="802200" y="3826881"/>
          <a:ext cx="5117687" cy="478215"/>
        </a:xfrm>
        <a:prstGeom prst="rect">
          <a:avLst/>
        </a:prstGeom>
        <a:gradFill flip="none" rotWithShape="0">
          <a:gsLst>
            <a:gs pos="86000">
              <a:srgbClr val="647F29"/>
            </a:gs>
            <a:gs pos="47000">
              <a:srgbClr val="7AAB4D"/>
            </a:gs>
            <a:gs pos="12000">
              <a:srgbClr val="91D553"/>
            </a:gs>
          </a:gsLst>
          <a:lin ang="18900000" scaled="1"/>
          <a:tileRect/>
        </a:gra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6187223"/>
              <a:satOff val="2018"/>
              <a:lumOff val="-1798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ESEMPIO D’UTILIZZO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802200" y="3826881"/>
        <a:ext cx="5117687" cy="478215"/>
      </dsp:txXfrm>
    </dsp:sp>
    <dsp:sp modelId="{DB3E7940-A6EA-42E7-907B-289E31DC0BC6}">
      <dsp:nvSpPr>
        <dsp:cNvPr id="0" name=""/>
        <dsp:cNvSpPr/>
      </dsp:nvSpPr>
      <dsp:spPr>
        <a:xfrm>
          <a:off x="503315" y="3767104"/>
          <a:ext cx="597769" cy="597769"/>
        </a:xfrm>
        <a:prstGeom prst="ellipse">
          <a:avLst/>
        </a:prstGeom>
        <a:solidFill>
          <a:srgbClr val="6FC64B"/>
        </a:solidFill>
        <a:ln w="28575" cap="flat" cmpd="sng" algn="ctr">
          <a:solidFill>
            <a:scrgbClr r="0" g="0" b="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A541DE-1323-4B9F-BDC6-A8E41581E9CC}">
      <dsp:nvSpPr>
        <dsp:cNvPr id="0" name=""/>
        <dsp:cNvSpPr/>
      </dsp:nvSpPr>
      <dsp:spPr>
        <a:xfrm>
          <a:off x="369133" y="4544625"/>
          <a:ext cx="5550754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7424668"/>
              <a:satOff val="2422"/>
              <a:lumOff val="-2157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CONCLUSIONI E SVILUPPI FUTURI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369133" y="4544625"/>
        <a:ext cx="5550754" cy="478215"/>
      </dsp:txXfrm>
    </dsp:sp>
    <dsp:sp modelId="{098EF4C4-DC2B-41FB-989F-F210F1E98E96}">
      <dsp:nvSpPr>
        <dsp:cNvPr id="0" name=""/>
        <dsp:cNvSpPr/>
      </dsp:nvSpPr>
      <dsp:spPr>
        <a:xfrm>
          <a:off x="70248" y="4484848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7424668"/>
              <a:satOff val="2422"/>
              <a:lumOff val="-215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A04F00-B3E0-4A6B-811E-4862C42F2FB6}">
      <dsp:nvSpPr>
        <dsp:cNvPr id="0" name=""/>
        <dsp:cNvSpPr/>
      </dsp:nvSpPr>
      <dsp:spPr>
        <a:xfrm>
          <a:off x="-5945932" y="-910473"/>
          <a:ext cx="7083000" cy="7083000"/>
        </a:xfrm>
        <a:prstGeom prst="blockArc">
          <a:avLst>
            <a:gd name="adj1" fmla="val 18900000"/>
            <a:gd name="adj2" fmla="val 2700000"/>
            <a:gd name="adj3" fmla="val 305"/>
          </a:avLst>
        </a:pr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C32271-B400-4508-89D2-400FA3D6F237}">
      <dsp:nvSpPr>
        <dsp:cNvPr id="0" name=""/>
        <dsp:cNvSpPr/>
      </dsp:nvSpPr>
      <dsp:spPr>
        <a:xfrm>
          <a:off x="369133" y="239212"/>
          <a:ext cx="5550754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latin typeface="Bahnschrift" panose="020B0502040204020203" pitchFamily="34" charset="0"/>
            </a:rPr>
            <a:t>CASO DI STUDIO</a:t>
          </a:r>
          <a:endParaRPr lang="en-US" sz="2800" kern="1200" dirty="0">
            <a:latin typeface="Bahnschrift" panose="020B0502040204020203" pitchFamily="34" charset="0"/>
          </a:endParaRPr>
        </a:p>
      </dsp:txBody>
      <dsp:txXfrm>
        <a:off x="369133" y="239212"/>
        <a:ext cx="5550754" cy="478215"/>
      </dsp:txXfrm>
    </dsp:sp>
    <dsp:sp modelId="{F2A0B2EF-DB1B-48C8-ACBD-2DA3AB64F009}">
      <dsp:nvSpPr>
        <dsp:cNvPr id="0" name=""/>
        <dsp:cNvSpPr/>
      </dsp:nvSpPr>
      <dsp:spPr>
        <a:xfrm>
          <a:off x="70248" y="179436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E6A2CA-E38B-4D4B-8E94-82B9EA1F0F34}">
      <dsp:nvSpPr>
        <dsp:cNvPr id="0" name=""/>
        <dsp:cNvSpPr/>
      </dsp:nvSpPr>
      <dsp:spPr>
        <a:xfrm>
          <a:off x="802200" y="956957"/>
          <a:ext cx="5117687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1237445"/>
              <a:satOff val="404"/>
              <a:lumOff val="-36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TECNOLOGIE UTILIZZATE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802200" y="956957"/>
        <a:ext cx="5117687" cy="478215"/>
      </dsp:txXfrm>
    </dsp:sp>
    <dsp:sp modelId="{06D94804-6014-453C-A0B1-B919E0ACC07A}">
      <dsp:nvSpPr>
        <dsp:cNvPr id="0" name=""/>
        <dsp:cNvSpPr/>
      </dsp:nvSpPr>
      <dsp:spPr>
        <a:xfrm>
          <a:off x="503315" y="897180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1237445"/>
              <a:satOff val="404"/>
              <a:lumOff val="-36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C91D0F-1B40-4C27-86A5-EBB3193E9E10}">
      <dsp:nvSpPr>
        <dsp:cNvPr id="0" name=""/>
        <dsp:cNvSpPr/>
      </dsp:nvSpPr>
      <dsp:spPr>
        <a:xfrm>
          <a:off x="1039518" y="1674175"/>
          <a:ext cx="4880368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2474889"/>
              <a:satOff val="807"/>
              <a:lumOff val="-719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ANALISI DEI REQUISITI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1039518" y="1674175"/>
        <a:ext cx="4880368" cy="478215"/>
      </dsp:txXfrm>
    </dsp:sp>
    <dsp:sp modelId="{C4F76205-2781-4B71-8B32-BC4A7678BED6}">
      <dsp:nvSpPr>
        <dsp:cNvPr id="0" name=""/>
        <dsp:cNvSpPr/>
      </dsp:nvSpPr>
      <dsp:spPr>
        <a:xfrm>
          <a:off x="740634" y="1614398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2474889"/>
              <a:satOff val="807"/>
              <a:lumOff val="-71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DD1045-4A85-4327-B588-0EEDC70BF681}">
      <dsp:nvSpPr>
        <dsp:cNvPr id="0" name=""/>
        <dsp:cNvSpPr/>
      </dsp:nvSpPr>
      <dsp:spPr>
        <a:xfrm>
          <a:off x="1115292" y="2391919"/>
          <a:ext cx="4804595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3712334"/>
              <a:satOff val="1211"/>
              <a:lumOff val="-1079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PROGETTAZIONE DATABASE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1115292" y="2391919"/>
        <a:ext cx="4804595" cy="478215"/>
      </dsp:txXfrm>
    </dsp:sp>
    <dsp:sp modelId="{B49F8A6D-A726-4647-AFE2-8D7D1AA356DF}">
      <dsp:nvSpPr>
        <dsp:cNvPr id="0" name=""/>
        <dsp:cNvSpPr/>
      </dsp:nvSpPr>
      <dsp:spPr>
        <a:xfrm>
          <a:off x="816407" y="2332142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3712334"/>
              <a:satOff val="1211"/>
              <a:lumOff val="-107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4472DB-CB9D-4A1B-AE24-BA882C057F66}">
      <dsp:nvSpPr>
        <dsp:cNvPr id="0" name=""/>
        <dsp:cNvSpPr/>
      </dsp:nvSpPr>
      <dsp:spPr>
        <a:xfrm>
          <a:off x="1039518" y="3109663"/>
          <a:ext cx="4880368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4949778"/>
              <a:satOff val="1615"/>
              <a:lumOff val="-1438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IMPLEMENTAZIONE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1039518" y="3109663"/>
        <a:ext cx="4880368" cy="478215"/>
      </dsp:txXfrm>
    </dsp:sp>
    <dsp:sp modelId="{A2677411-0EDA-4490-B567-CE86371CB399}">
      <dsp:nvSpPr>
        <dsp:cNvPr id="0" name=""/>
        <dsp:cNvSpPr/>
      </dsp:nvSpPr>
      <dsp:spPr>
        <a:xfrm>
          <a:off x="740634" y="3049886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4949778"/>
              <a:satOff val="1615"/>
              <a:lumOff val="-143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87D47E-2C9B-4CCC-B49B-369D55082332}">
      <dsp:nvSpPr>
        <dsp:cNvPr id="0" name=""/>
        <dsp:cNvSpPr/>
      </dsp:nvSpPr>
      <dsp:spPr>
        <a:xfrm>
          <a:off x="802200" y="3826881"/>
          <a:ext cx="5117687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6187223"/>
              <a:satOff val="2018"/>
              <a:lumOff val="-1798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ESEMPI D’UTILIZZO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802200" y="3826881"/>
        <a:ext cx="5117687" cy="478215"/>
      </dsp:txXfrm>
    </dsp:sp>
    <dsp:sp modelId="{DB3E7940-A6EA-42E7-907B-289E31DC0BC6}">
      <dsp:nvSpPr>
        <dsp:cNvPr id="0" name=""/>
        <dsp:cNvSpPr/>
      </dsp:nvSpPr>
      <dsp:spPr>
        <a:xfrm>
          <a:off x="503315" y="3767104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6187223"/>
              <a:satOff val="2018"/>
              <a:lumOff val="-17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A541DE-1323-4B9F-BDC6-A8E41581E9CC}">
      <dsp:nvSpPr>
        <dsp:cNvPr id="0" name=""/>
        <dsp:cNvSpPr/>
      </dsp:nvSpPr>
      <dsp:spPr>
        <a:xfrm>
          <a:off x="369133" y="4544625"/>
          <a:ext cx="5550754" cy="478215"/>
        </a:xfrm>
        <a:prstGeom prst="rect">
          <a:avLst/>
        </a:prstGeom>
        <a:gradFill flip="none" rotWithShape="0">
          <a:gsLst>
            <a:gs pos="0">
              <a:srgbClr val="B7D56B">
                <a:shade val="30000"/>
                <a:satMod val="115000"/>
              </a:srgbClr>
            </a:gs>
            <a:gs pos="84000">
              <a:srgbClr val="CEDB29"/>
            </a:gs>
            <a:gs pos="100000">
              <a:schemeClr val="bg2">
                <a:lumMod val="50000"/>
              </a:schemeClr>
            </a:gs>
          </a:gsLst>
          <a:lin ang="0" scaled="1"/>
          <a:tileRect/>
        </a:gra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7424668"/>
              <a:satOff val="2422"/>
              <a:lumOff val="-2157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CONCLUSIONI E SVILUPPI FUTURI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369133" y="4544625"/>
        <a:ext cx="5550754" cy="478215"/>
      </dsp:txXfrm>
    </dsp:sp>
    <dsp:sp modelId="{098EF4C4-DC2B-41FB-989F-F210F1E98E96}">
      <dsp:nvSpPr>
        <dsp:cNvPr id="0" name=""/>
        <dsp:cNvSpPr/>
      </dsp:nvSpPr>
      <dsp:spPr>
        <a:xfrm>
          <a:off x="70248" y="4484848"/>
          <a:ext cx="597769" cy="597769"/>
        </a:xfrm>
        <a:prstGeom prst="ellipse">
          <a:avLst/>
        </a:prstGeom>
        <a:solidFill>
          <a:srgbClr val="CDDA29"/>
        </a:solidFill>
        <a:ln w="28575" cap="flat" cmpd="sng" algn="ctr">
          <a:solidFill>
            <a:scrgbClr r="0" g="0" b="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A04F00-B3E0-4A6B-811E-4862C42F2FB6}">
      <dsp:nvSpPr>
        <dsp:cNvPr id="0" name=""/>
        <dsp:cNvSpPr/>
      </dsp:nvSpPr>
      <dsp:spPr>
        <a:xfrm>
          <a:off x="-5945932" y="-910473"/>
          <a:ext cx="7083000" cy="7083000"/>
        </a:xfrm>
        <a:prstGeom prst="blockArc">
          <a:avLst>
            <a:gd name="adj1" fmla="val 18900000"/>
            <a:gd name="adj2" fmla="val 2700000"/>
            <a:gd name="adj3" fmla="val 305"/>
          </a:avLst>
        </a:pr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C32271-B400-4508-89D2-400FA3D6F237}">
      <dsp:nvSpPr>
        <dsp:cNvPr id="0" name=""/>
        <dsp:cNvSpPr/>
      </dsp:nvSpPr>
      <dsp:spPr>
        <a:xfrm>
          <a:off x="369133" y="239212"/>
          <a:ext cx="5550754" cy="47821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latin typeface="Bahnschrift" panose="020B0502040204020203" pitchFamily="34" charset="0"/>
            </a:rPr>
            <a:t>CASO DI STUDIO</a:t>
          </a:r>
          <a:endParaRPr lang="en-US" sz="2800" kern="1200" dirty="0">
            <a:latin typeface="Bahnschrift" panose="020B0502040204020203" pitchFamily="34" charset="0"/>
          </a:endParaRPr>
        </a:p>
      </dsp:txBody>
      <dsp:txXfrm>
        <a:off x="369133" y="239212"/>
        <a:ext cx="5550754" cy="478215"/>
      </dsp:txXfrm>
    </dsp:sp>
    <dsp:sp modelId="{F2A0B2EF-DB1B-48C8-ACBD-2DA3AB64F009}">
      <dsp:nvSpPr>
        <dsp:cNvPr id="0" name=""/>
        <dsp:cNvSpPr/>
      </dsp:nvSpPr>
      <dsp:spPr>
        <a:xfrm>
          <a:off x="70248" y="179436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E6A2CA-E38B-4D4B-8E94-82B9EA1F0F34}">
      <dsp:nvSpPr>
        <dsp:cNvPr id="0" name=""/>
        <dsp:cNvSpPr/>
      </dsp:nvSpPr>
      <dsp:spPr>
        <a:xfrm>
          <a:off x="802200" y="956957"/>
          <a:ext cx="5117687" cy="478215"/>
        </a:xfrm>
        <a:prstGeom prst="rect">
          <a:avLst/>
        </a:prstGeom>
        <a:solidFill>
          <a:schemeClr val="accent2">
            <a:hueOff val="-1237445"/>
            <a:satOff val="404"/>
            <a:lumOff val="-36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1237445"/>
              <a:satOff val="404"/>
              <a:lumOff val="-36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TECNOLOGIE UTILIZZATE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802200" y="956957"/>
        <a:ext cx="5117687" cy="478215"/>
      </dsp:txXfrm>
    </dsp:sp>
    <dsp:sp modelId="{06D94804-6014-453C-A0B1-B919E0ACC07A}">
      <dsp:nvSpPr>
        <dsp:cNvPr id="0" name=""/>
        <dsp:cNvSpPr/>
      </dsp:nvSpPr>
      <dsp:spPr>
        <a:xfrm>
          <a:off x="503315" y="897180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1237445"/>
              <a:satOff val="404"/>
              <a:lumOff val="-36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C91D0F-1B40-4C27-86A5-EBB3193E9E10}">
      <dsp:nvSpPr>
        <dsp:cNvPr id="0" name=""/>
        <dsp:cNvSpPr/>
      </dsp:nvSpPr>
      <dsp:spPr>
        <a:xfrm>
          <a:off x="1039518" y="1674175"/>
          <a:ext cx="4880368" cy="478215"/>
        </a:xfrm>
        <a:prstGeom prst="rect">
          <a:avLst/>
        </a:prstGeom>
        <a:solidFill>
          <a:schemeClr val="accent2">
            <a:hueOff val="-2474889"/>
            <a:satOff val="807"/>
            <a:lumOff val="-719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2474889"/>
              <a:satOff val="807"/>
              <a:lumOff val="-719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ANALISI DEI REQUISITI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1039518" y="1674175"/>
        <a:ext cx="4880368" cy="478215"/>
      </dsp:txXfrm>
    </dsp:sp>
    <dsp:sp modelId="{C4F76205-2781-4B71-8B32-BC4A7678BED6}">
      <dsp:nvSpPr>
        <dsp:cNvPr id="0" name=""/>
        <dsp:cNvSpPr/>
      </dsp:nvSpPr>
      <dsp:spPr>
        <a:xfrm>
          <a:off x="740634" y="1614398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2474889"/>
              <a:satOff val="807"/>
              <a:lumOff val="-71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DD1045-4A85-4327-B588-0EEDC70BF681}">
      <dsp:nvSpPr>
        <dsp:cNvPr id="0" name=""/>
        <dsp:cNvSpPr/>
      </dsp:nvSpPr>
      <dsp:spPr>
        <a:xfrm>
          <a:off x="1115292" y="2391919"/>
          <a:ext cx="4804595" cy="478215"/>
        </a:xfrm>
        <a:prstGeom prst="rect">
          <a:avLst/>
        </a:prstGeom>
        <a:solidFill>
          <a:schemeClr val="accent2">
            <a:hueOff val="-3712334"/>
            <a:satOff val="1211"/>
            <a:lumOff val="-1079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3712334"/>
              <a:satOff val="1211"/>
              <a:lumOff val="-1079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PROGETTAZIONE DATABASE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1115292" y="2391919"/>
        <a:ext cx="4804595" cy="478215"/>
      </dsp:txXfrm>
    </dsp:sp>
    <dsp:sp modelId="{B49F8A6D-A726-4647-AFE2-8D7D1AA356DF}">
      <dsp:nvSpPr>
        <dsp:cNvPr id="0" name=""/>
        <dsp:cNvSpPr/>
      </dsp:nvSpPr>
      <dsp:spPr>
        <a:xfrm>
          <a:off x="816407" y="2332142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3712334"/>
              <a:satOff val="1211"/>
              <a:lumOff val="-107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4472DB-CB9D-4A1B-AE24-BA882C057F66}">
      <dsp:nvSpPr>
        <dsp:cNvPr id="0" name=""/>
        <dsp:cNvSpPr/>
      </dsp:nvSpPr>
      <dsp:spPr>
        <a:xfrm>
          <a:off x="1039518" y="3109663"/>
          <a:ext cx="4880368" cy="478215"/>
        </a:xfrm>
        <a:prstGeom prst="rect">
          <a:avLst/>
        </a:prstGeom>
        <a:solidFill>
          <a:schemeClr val="accent2">
            <a:hueOff val="-4949778"/>
            <a:satOff val="1615"/>
            <a:lumOff val="-1438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4949778"/>
              <a:satOff val="1615"/>
              <a:lumOff val="-1438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IMPLEMENTAZIONE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1039518" y="3109663"/>
        <a:ext cx="4880368" cy="478215"/>
      </dsp:txXfrm>
    </dsp:sp>
    <dsp:sp modelId="{A2677411-0EDA-4490-B567-CE86371CB399}">
      <dsp:nvSpPr>
        <dsp:cNvPr id="0" name=""/>
        <dsp:cNvSpPr/>
      </dsp:nvSpPr>
      <dsp:spPr>
        <a:xfrm>
          <a:off x="740634" y="3049886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4949778"/>
              <a:satOff val="1615"/>
              <a:lumOff val="-143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87D47E-2C9B-4CCC-B49B-369D55082332}">
      <dsp:nvSpPr>
        <dsp:cNvPr id="0" name=""/>
        <dsp:cNvSpPr/>
      </dsp:nvSpPr>
      <dsp:spPr>
        <a:xfrm>
          <a:off x="802200" y="3826881"/>
          <a:ext cx="5117687" cy="478215"/>
        </a:xfrm>
        <a:prstGeom prst="rect">
          <a:avLst/>
        </a:prstGeom>
        <a:solidFill>
          <a:schemeClr val="accent2">
            <a:hueOff val="-6187223"/>
            <a:satOff val="2018"/>
            <a:lumOff val="-1798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6187223"/>
              <a:satOff val="2018"/>
              <a:lumOff val="-1798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ESEMPI D’UTILIZZO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802200" y="3826881"/>
        <a:ext cx="5117687" cy="478215"/>
      </dsp:txXfrm>
    </dsp:sp>
    <dsp:sp modelId="{DB3E7940-A6EA-42E7-907B-289E31DC0BC6}">
      <dsp:nvSpPr>
        <dsp:cNvPr id="0" name=""/>
        <dsp:cNvSpPr/>
      </dsp:nvSpPr>
      <dsp:spPr>
        <a:xfrm>
          <a:off x="503315" y="3767104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6187223"/>
              <a:satOff val="2018"/>
              <a:lumOff val="-17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A541DE-1323-4B9F-BDC6-A8E41581E9CC}">
      <dsp:nvSpPr>
        <dsp:cNvPr id="0" name=""/>
        <dsp:cNvSpPr/>
      </dsp:nvSpPr>
      <dsp:spPr>
        <a:xfrm>
          <a:off x="369133" y="4544625"/>
          <a:ext cx="5550754" cy="478215"/>
        </a:xfrm>
        <a:prstGeom prst="rect">
          <a:avLst/>
        </a:prstGeom>
        <a:solidFill>
          <a:schemeClr val="accent2">
            <a:hueOff val="-7424668"/>
            <a:satOff val="2422"/>
            <a:lumOff val="-2157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7424668"/>
              <a:satOff val="2422"/>
              <a:lumOff val="-2157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CONCLUSIONI E SVILUPPI FUTURI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369133" y="4544625"/>
        <a:ext cx="5550754" cy="478215"/>
      </dsp:txXfrm>
    </dsp:sp>
    <dsp:sp modelId="{098EF4C4-DC2B-41FB-989F-F210F1E98E96}">
      <dsp:nvSpPr>
        <dsp:cNvPr id="0" name=""/>
        <dsp:cNvSpPr/>
      </dsp:nvSpPr>
      <dsp:spPr>
        <a:xfrm>
          <a:off x="70248" y="4484848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7424668"/>
              <a:satOff val="2422"/>
              <a:lumOff val="-215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A04F00-B3E0-4A6B-811E-4862C42F2FB6}">
      <dsp:nvSpPr>
        <dsp:cNvPr id="0" name=""/>
        <dsp:cNvSpPr/>
      </dsp:nvSpPr>
      <dsp:spPr>
        <a:xfrm>
          <a:off x="-5945932" y="-910473"/>
          <a:ext cx="7083000" cy="7083000"/>
        </a:xfrm>
        <a:prstGeom prst="blockArc">
          <a:avLst>
            <a:gd name="adj1" fmla="val 18900000"/>
            <a:gd name="adj2" fmla="val 2700000"/>
            <a:gd name="adj3" fmla="val 305"/>
          </a:avLst>
        </a:pr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C32271-B400-4508-89D2-400FA3D6F237}">
      <dsp:nvSpPr>
        <dsp:cNvPr id="0" name=""/>
        <dsp:cNvSpPr/>
      </dsp:nvSpPr>
      <dsp:spPr>
        <a:xfrm>
          <a:off x="369133" y="239212"/>
          <a:ext cx="5550754" cy="478215"/>
        </a:xfrm>
        <a:prstGeom prst="rect">
          <a:avLst/>
        </a:prstGeom>
        <a:gradFill flip="none" rotWithShape="1">
          <a:gsLst>
            <a:gs pos="0">
              <a:srgbClr val="65A8D5">
                <a:shade val="30000"/>
                <a:satMod val="115000"/>
                <a:lumMod val="92000"/>
                <a:lumOff val="8000"/>
              </a:srgbClr>
            </a:gs>
            <a:gs pos="32000">
              <a:srgbClr val="65A8D5">
                <a:shade val="67500"/>
                <a:satMod val="115000"/>
                <a:lumMod val="64000"/>
                <a:lumOff val="36000"/>
              </a:srgbClr>
            </a:gs>
            <a:gs pos="60000">
              <a:srgbClr val="65A8D5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latin typeface="Bahnschrift" panose="020B0502040204020203" pitchFamily="34" charset="0"/>
            </a:rPr>
            <a:t>CASO DI STUDIO</a:t>
          </a:r>
          <a:endParaRPr lang="en-US" sz="2800" kern="1200" dirty="0">
            <a:latin typeface="Bahnschrift" panose="020B0502040204020203" pitchFamily="34" charset="0"/>
          </a:endParaRPr>
        </a:p>
      </dsp:txBody>
      <dsp:txXfrm>
        <a:off x="369133" y="239212"/>
        <a:ext cx="5550754" cy="478215"/>
      </dsp:txXfrm>
    </dsp:sp>
    <dsp:sp modelId="{F2A0B2EF-DB1B-48C8-ACBD-2DA3AB64F009}">
      <dsp:nvSpPr>
        <dsp:cNvPr id="0" name=""/>
        <dsp:cNvSpPr/>
      </dsp:nvSpPr>
      <dsp:spPr>
        <a:xfrm>
          <a:off x="70248" y="179436"/>
          <a:ext cx="597769" cy="597769"/>
        </a:xfrm>
        <a:prstGeom prst="ellipse">
          <a:avLst/>
        </a:prstGeom>
        <a:solidFill>
          <a:srgbClr val="64A7D3"/>
        </a:solidFill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E6A2CA-E38B-4D4B-8E94-82B9EA1F0F34}">
      <dsp:nvSpPr>
        <dsp:cNvPr id="0" name=""/>
        <dsp:cNvSpPr/>
      </dsp:nvSpPr>
      <dsp:spPr>
        <a:xfrm>
          <a:off x="802200" y="956957"/>
          <a:ext cx="5117687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1237445"/>
              <a:satOff val="404"/>
              <a:lumOff val="-36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TECNOLOGIE UTILIZZATE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802200" y="956957"/>
        <a:ext cx="5117687" cy="478215"/>
      </dsp:txXfrm>
    </dsp:sp>
    <dsp:sp modelId="{06D94804-6014-453C-A0B1-B919E0ACC07A}">
      <dsp:nvSpPr>
        <dsp:cNvPr id="0" name=""/>
        <dsp:cNvSpPr/>
      </dsp:nvSpPr>
      <dsp:spPr>
        <a:xfrm>
          <a:off x="503315" y="897180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1237445"/>
              <a:satOff val="404"/>
              <a:lumOff val="-36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C91D0F-1B40-4C27-86A5-EBB3193E9E10}">
      <dsp:nvSpPr>
        <dsp:cNvPr id="0" name=""/>
        <dsp:cNvSpPr/>
      </dsp:nvSpPr>
      <dsp:spPr>
        <a:xfrm>
          <a:off x="1039518" y="1674175"/>
          <a:ext cx="4880368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2474889"/>
              <a:satOff val="807"/>
              <a:lumOff val="-719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ANALISI DEI REQUISITI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1039518" y="1674175"/>
        <a:ext cx="4880368" cy="478215"/>
      </dsp:txXfrm>
    </dsp:sp>
    <dsp:sp modelId="{C4F76205-2781-4B71-8B32-BC4A7678BED6}">
      <dsp:nvSpPr>
        <dsp:cNvPr id="0" name=""/>
        <dsp:cNvSpPr/>
      </dsp:nvSpPr>
      <dsp:spPr>
        <a:xfrm>
          <a:off x="740634" y="1614398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2474889"/>
              <a:satOff val="807"/>
              <a:lumOff val="-71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DD1045-4A85-4327-B588-0EEDC70BF681}">
      <dsp:nvSpPr>
        <dsp:cNvPr id="0" name=""/>
        <dsp:cNvSpPr/>
      </dsp:nvSpPr>
      <dsp:spPr>
        <a:xfrm>
          <a:off x="1115292" y="2391919"/>
          <a:ext cx="4804595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3712334"/>
              <a:satOff val="1211"/>
              <a:lumOff val="-1079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PROGETTAZIONE DATABASE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1115292" y="2391919"/>
        <a:ext cx="4804595" cy="478215"/>
      </dsp:txXfrm>
    </dsp:sp>
    <dsp:sp modelId="{B49F8A6D-A726-4647-AFE2-8D7D1AA356DF}">
      <dsp:nvSpPr>
        <dsp:cNvPr id="0" name=""/>
        <dsp:cNvSpPr/>
      </dsp:nvSpPr>
      <dsp:spPr>
        <a:xfrm>
          <a:off x="816407" y="2332142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3712334"/>
              <a:satOff val="1211"/>
              <a:lumOff val="-107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4472DB-CB9D-4A1B-AE24-BA882C057F66}">
      <dsp:nvSpPr>
        <dsp:cNvPr id="0" name=""/>
        <dsp:cNvSpPr/>
      </dsp:nvSpPr>
      <dsp:spPr>
        <a:xfrm>
          <a:off x="1039518" y="3109663"/>
          <a:ext cx="4880368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4949778"/>
              <a:satOff val="1615"/>
              <a:lumOff val="-1438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IMPLEMENTAZIONE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1039518" y="3109663"/>
        <a:ext cx="4880368" cy="478215"/>
      </dsp:txXfrm>
    </dsp:sp>
    <dsp:sp modelId="{A2677411-0EDA-4490-B567-CE86371CB399}">
      <dsp:nvSpPr>
        <dsp:cNvPr id="0" name=""/>
        <dsp:cNvSpPr/>
      </dsp:nvSpPr>
      <dsp:spPr>
        <a:xfrm>
          <a:off x="740634" y="3049886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4949778"/>
              <a:satOff val="1615"/>
              <a:lumOff val="-143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87D47E-2C9B-4CCC-B49B-369D55082332}">
      <dsp:nvSpPr>
        <dsp:cNvPr id="0" name=""/>
        <dsp:cNvSpPr/>
      </dsp:nvSpPr>
      <dsp:spPr>
        <a:xfrm>
          <a:off x="802200" y="3826881"/>
          <a:ext cx="5117687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6187223"/>
              <a:satOff val="2018"/>
              <a:lumOff val="-1798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ESEMPI D’UTILIZZO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802200" y="3826881"/>
        <a:ext cx="5117687" cy="478215"/>
      </dsp:txXfrm>
    </dsp:sp>
    <dsp:sp modelId="{DB3E7940-A6EA-42E7-907B-289E31DC0BC6}">
      <dsp:nvSpPr>
        <dsp:cNvPr id="0" name=""/>
        <dsp:cNvSpPr/>
      </dsp:nvSpPr>
      <dsp:spPr>
        <a:xfrm>
          <a:off x="503315" y="3767104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6187223"/>
              <a:satOff val="2018"/>
              <a:lumOff val="-17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A541DE-1323-4B9F-BDC6-A8E41581E9CC}">
      <dsp:nvSpPr>
        <dsp:cNvPr id="0" name=""/>
        <dsp:cNvSpPr/>
      </dsp:nvSpPr>
      <dsp:spPr>
        <a:xfrm>
          <a:off x="369133" y="4544625"/>
          <a:ext cx="5550754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7424668"/>
              <a:satOff val="2422"/>
              <a:lumOff val="-2157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CONCLUSIONI E SVILUPPI FUTURI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369133" y="4544625"/>
        <a:ext cx="5550754" cy="478215"/>
      </dsp:txXfrm>
    </dsp:sp>
    <dsp:sp modelId="{098EF4C4-DC2B-41FB-989F-F210F1E98E96}">
      <dsp:nvSpPr>
        <dsp:cNvPr id="0" name=""/>
        <dsp:cNvSpPr/>
      </dsp:nvSpPr>
      <dsp:spPr>
        <a:xfrm>
          <a:off x="70248" y="4484848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7424668"/>
              <a:satOff val="2422"/>
              <a:lumOff val="-215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A04F00-B3E0-4A6B-811E-4862C42F2FB6}">
      <dsp:nvSpPr>
        <dsp:cNvPr id="0" name=""/>
        <dsp:cNvSpPr/>
      </dsp:nvSpPr>
      <dsp:spPr>
        <a:xfrm>
          <a:off x="-5945932" y="-910473"/>
          <a:ext cx="7083000" cy="7083000"/>
        </a:xfrm>
        <a:prstGeom prst="blockArc">
          <a:avLst>
            <a:gd name="adj1" fmla="val 18900000"/>
            <a:gd name="adj2" fmla="val 2700000"/>
            <a:gd name="adj3" fmla="val 305"/>
          </a:avLst>
        </a:pr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C32271-B400-4508-89D2-400FA3D6F237}">
      <dsp:nvSpPr>
        <dsp:cNvPr id="0" name=""/>
        <dsp:cNvSpPr/>
      </dsp:nvSpPr>
      <dsp:spPr>
        <a:xfrm>
          <a:off x="369133" y="239212"/>
          <a:ext cx="5550754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latin typeface="Bahnschrift" panose="020B0502040204020203" pitchFamily="34" charset="0"/>
            </a:rPr>
            <a:t>CASO DI STUDIO</a:t>
          </a:r>
          <a:endParaRPr lang="en-US" sz="2800" kern="1200" dirty="0">
            <a:latin typeface="Bahnschrift" panose="020B0502040204020203" pitchFamily="34" charset="0"/>
          </a:endParaRPr>
        </a:p>
      </dsp:txBody>
      <dsp:txXfrm>
        <a:off x="369133" y="239212"/>
        <a:ext cx="5550754" cy="478215"/>
      </dsp:txXfrm>
    </dsp:sp>
    <dsp:sp modelId="{F2A0B2EF-DB1B-48C8-ACBD-2DA3AB64F009}">
      <dsp:nvSpPr>
        <dsp:cNvPr id="0" name=""/>
        <dsp:cNvSpPr/>
      </dsp:nvSpPr>
      <dsp:spPr>
        <a:xfrm>
          <a:off x="70248" y="179436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E6A2CA-E38B-4D4B-8E94-82B9EA1F0F34}">
      <dsp:nvSpPr>
        <dsp:cNvPr id="0" name=""/>
        <dsp:cNvSpPr/>
      </dsp:nvSpPr>
      <dsp:spPr>
        <a:xfrm>
          <a:off x="802200" y="956957"/>
          <a:ext cx="5117687" cy="478215"/>
        </a:xfrm>
        <a:prstGeom prst="rect">
          <a:avLst/>
        </a:prstGeom>
        <a:gradFill flip="none" rotWithShape="1">
          <a:gsLst>
            <a:gs pos="0">
              <a:srgbClr val="7ACACC">
                <a:shade val="67500"/>
                <a:satMod val="115000"/>
                <a:lumMod val="88000"/>
              </a:srgbClr>
            </a:gs>
            <a:gs pos="84000">
              <a:srgbClr val="7ACACC">
                <a:shade val="100000"/>
                <a:satMod val="115000"/>
              </a:srgbClr>
            </a:gs>
          </a:gsLst>
          <a:path path="rect">
            <a:fillToRect l="100000" t="100000"/>
          </a:path>
          <a:tileRect r="-100000" b="-100000"/>
        </a:gra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1237445"/>
              <a:satOff val="404"/>
              <a:lumOff val="-36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TECNOLOGIE UTILIZZATE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802200" y="956957"/>
        <a:ext cx="5117687" cy="478215"/>
      </dsp:txXfrm>
    </dsp:sp>
    <dsp:sp modelId="{06D94804-6014-453C-A0B1-B919E0ACC07A}">
      <dsp:nvSpPr>
        <dsp:cNvPr id="0" name=""/>
        <dsp:cNvSpPr/>
      </dsp:nvSpPr>
      <dsp:spPr>
        <a:xfrm>
          <a:off x="503315" y="897180"/>
          <a:ext cx="597769" cy="597769"/>
        </a:xfrm>
        <a:prstGeom prst="ellipse">
          <a:avLst/>
        </a:prstGeom>
        <a:solidFill>
          <a:srgbClr val="7ACACC"/>
        </a:solidFill>
        <a:ln w="28575" cap="flat" cmpd="sng" algn="ctr">
          <a:solidFill>
            <a:scrgbClr r="0" g="0" b="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C91D0F-1B40-4C27-86A5-EBB3193E9E10}">
      <dsp:nvSpPr>
        <dsp:cNvPr id="0" name=""/>
        <dsp:cNvSpPr/>
      </dsp:nvSpPr>
      <dsp:spPr>
        <a:xfrm>
          <a:off x="1039518" y="1674175"/>
          <a:ext cx="4880368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2474889"/>
              <a:satOff val="807"/>
              <a:lumOff val="-719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ANALISI DEI REQUISITI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1039518" y="1674175"/>
        <a:ext cx="4880368" cy="478215"/>
      </dsp:txXfrm>
    </dsp:sp>
    <dsp:sp modelId="{C4F76205-2781-4B71-8B32-BC4A7678BED6}">
      <dsp:nvSpPr>
        <dsp:cNvPr id="0" name=""/>
        <dsp:cNvSpPr/>
      </dsp:nvSpPr>
      <dsp:spPr>
        <a:xfrm>
          <a:off x="740634" y="1614398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2474889"/>
              <a:satOff val="807"/>
              <a:lumOff val="-71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DD1045-4A85-4327-B588-0EEDC70BF681}">
      <dsp:nvSpPr>
        <dsp:cNvPr id="0" name=""/>
        <dsp:cNvSpPr/>
      </dsp:nvSpPr>
      <dsp:spPr>
        <a:xfrm>
          <a:off x="1115292" y="2391919"/>
          <a:ext cx="4804595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3712334"/>
              <a:satOff val="1211"/>
              <a:lumOff val="-1079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PROGETTAZIONE DATABASE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1115292" y="2391919"/>
        <a:ext cx="4804595" cy="478215"/>
      </dsp:txXfrm>
    </dsp:sp>
    <dsp:sp modelId="{B49F8A6D-A726-4647-AFE2-8D7D1AA356DF}">
      <dsp:nvSpPr>
        <dsp:cNvPr id="0" name=""/>
        <dsp:cNvSpPr/>
      </dsp:nvSpPr>
      <dsp:spPr>
        <a:xfrm>
          <a:off x="816407" y="2332142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3712334"/>
              <a:satOff val="1211"/>
              <a:lumOff val="-107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4472DB-CB9D-4A1B-AE24-BA882C057F66}">
      <dsp:nvSpPr>
        <dsp:cNvPr id="0" name=""/>
        <dsp:cNvSpPr/>
      </dsp:nvSpPr>
      <dsp:spPr>
        <a:xfrm>
          <a:off x="1039518" y="3109663"/>
          <a:ext cx="4880368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4949778"/>
              <a:satOff val="1615"/>
              <a:lumOff val="-1438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IMPLEMENTAZIONE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1039518" y="3109663"/>
        <a:ext cx="4880368" cy="478215"/>
      </dsp:txXfrm>
    </dsp:sp>
    <dsp:sp modelId="{A2677411-0EDA-4490-B567-CE86371CB399}">
      <dsp:nvSpPr>
        <dsp:cNvPr id="0" name=""/>
        <dsp:cNvSpPr/>
      </dsp:nvSpPr>
      <dsp:spPr>
        <a:xfrm>
          <a:off x="740634" y="3049886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4949778"/>
              <a:satOff val="1615"/>
              <a:lumOff val="-143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87D47E-2C9B-4CCC-B49B-369D55082332}">
      <dsp:nvSpPr>
        <dsp:cNvPr id="0" name=""/>
        <dsp:cNvSpPr/>
      </dsp:nvSpPr>
      <dsp:spPr>
        <a:xfrm>
          <a:off x="802200" y="3826881"/>
          <a:ext cx="5117687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6187223"/>
              <a:satOff val="2018"/>
              <a:lumOff val="-1798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ESEMPI D’UTILIZZO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802200" y="3826881"/>
        <a:ext cx="5117687" cy="478215"/>
      </dsp:txXfrm>
    </dsp:sp>
    <dsp:sp modelId="{DB3E7940-A6EA-42E7-907B-289E31DC0BC6}">
      <dsp:nvSpPr>
        <dsp:cNvPr id="0" name=""/>
        <dsp:cNvSpPr/>
      </dsp:nvSpPr>
      <dsp:spPr>
        <a:xfrm>
          <a:off x="503315" y="3767104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6187223"/>
              <a:satOff val="2018"/>
              <a:lumOff val="-17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A541DE-1323-4B9F-BDC6-A8E41581E9CC}">
      <dsp:nvSpPr>
        <dsp:cNvPr id="0" name=""/>
        <dsp:cNvSpPr/>
      </dsp:nvSpPr>
      <dsp:spPr>
        <a:xfrm>
          <a:off x="369133" y="4544625"/>
          <a:ext cx="5550754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7424668"/>
              <a:satOff val="2422"/>
              <a:lumOff val="-2157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CONCLUSIONI E SVILUPPI FUTURI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369133" y="4544625"/>
        <a:ext cx="5550754" cy="478215"/>
      </dsp:txXfrm>
    </dsp:sp>
    <dsp:sp modelId="{098EF4C4-DC2B-41FB-989F-F210F1E98E96}">
      <dsp:nvSpPr>
        <dsp:cNvPr id="0" name=""/>
        <dsp:cNvSpPr/>
      </dsp:nvSpPr>
      <dsp:spPr>
        <a:xfrm>
          <a:off x="70248" y="4484848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7424668"/>
              <a:satOff val="2422"/>
              <a:lumOff val="-215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5B94D5-35AF-4D68-874F-904D87E8FB61}">
      <dsp:nvSpPr>
        <dsp:cNvPr id="0" name=""/>
        <dsp:cNvSpPr/>
      </dsp:nvSpPr>
      <dsp:spPr>
        <a:xfrm>
          <a:off x="566928" y="910522"/>
          <a:ext cx="1035042" cy="1070455"/>
        </a:xfrm>
        <a:prstGeom prst="flowChartConnector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/>
          </a:stretch>
        </a:blipFill>
        <a:ln w="13970" cap="flat" cmpd="sng" algn="ctr">
          <a:noFill/>
          <a:prstDash val="solid"/>
        </a:ln>
        <a:effectLst>
          <a:outerShdw blurRad="50800" dist="38100" dir="5400000" sx="106000" sy="106000" algn="t" rotWithShape="0">
            <a:schemeClr val="tx1">
              <a:lumMod val="95000"/>
              <a:lumOff val="5000"/>
              <a:alpha val="51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DF3AEE-810F-437C-9BE8-BA14DDB11274}">
      <dsp:nvSpPr>
        <dsp:cNvPr id="0" name=""/>
        <dsp:cNvSpPr/>
      </dsp:nvSpPr>
      <dsp:spPr>
        <a:xfrm>
          <a:off x="184449" y="2188456"/>
          <a:ext cx="1800000" cy="110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baseline="0" dirty="0">
              <a:latin typeface="Bahnschrift" panose="020B0502040204020203" pitchFamily="34" charset="0"/>
            </a:rPr>
            <a:t>Android Studio </a:t>
          </a:r>
          <a:endParaRPr lang="en-US" sz="1800" kern="1200" dirty="0">
            <a:latin typeface="Bahnschrift" panose="020B0502040204020203" pitchFamily="34" charset="0"/>
          </a:endParaRPr>
        </a:p>
      </dsp:txBody>
      <dsp:txXfrm>
        <a:off x="184449" y="2188456"/>
        <a:ext cx="1800000" cy="1102500"/>
      </dsp:txXfrm>
    </dsp:sp>
    <dsp:sp modelId="{E456359C-D30E-4574-89A0-AEE1CA8C3A3C}">
      <dsp:nvSpPr>
        <dsp:cNvPr id="0" name=""/>
        <dsp:cNvSpPr/>
      </dsp:nvSpPr>
      <dsp:spPr>
        <a:xfrm>
          <a:off x="2422696" y="767477"/>
          <a:ext cx="1746222" cy="1302917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15369" t="12230" r="-15369" b="12230"/>
          </a:stretch>
        </a:blipFill>
        <a:ln w="13970" cap="flat" cmpd="sng" algn="ctr">
          <a:noFill/>
          <a:prstDash val="solid"/>
        </a:ln>
        <a:effectLst>
          <a:outerShdw blurRad="50800" dist="38100" dir="5400000" sx="106000" sy="106000" algn="t" rotWithShape="0">
            <a:prstClr val="black">
              <a:alpha val="7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37AB85-24A9-48E9-8845-C4C8D17FDF21}">
      <dsp:nvSpPr>
        <dsp:cNvPr id="0" name=""/>
        <dsp:cNvSpPr/>
      </dsp:nvSpPr>
      <dsp:spPr>
        <a:xfrm>
          <a:off x="2401041" y="2184161"/>
          <a:ext cx="2063430" cy="1148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baseline="0" dirty="0">
              <a:latin typeface="Bahnschrift" panose="020B0502040204020203" pitchFamily="34" charset="0"/>
            </a:rPr>
            <a:t>Firebase (Authentication, Realtime Database, Cloud Storage)</a:t>
          </a:r>
          <a:endParaRPr lang="en-US" sz="1800" kern="1200" dirty="0">
            <a:latin typeface="Bahnschrift" panose="020B0502040204020203" pitchFamily="34" charset="0"/>
          </a:endParaRPr>
        </a:p>
      </dsp:txBody>
      <dsp:txXfrm>
        <a:off x="2401041" y="2184161"/>
        <a:ext cx="2063430" cy="1148771"/>
      </dsp:txXfrm>
    </dsp:sp>
    <dsp:sp modelId="{53DD69F7-B7D3-4C12-93A2-736709732FF6}">
      <dsp:nvSpPr>
        <dsp:cNvPr id="0" name=""/>
        <dsp:cNvSpPr/>
      </dsp:nvSpPr>
      <dsp:spPr>
        <a:xfrm>
          <a:off x="5044798" y="959835"/>
          <a:ext cx="1066162" cy="984044"/>
        </a:xfrm>
        <a:prstGeom prst="rect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4201" r="14201"/>
          </a:stretch>
        </a:blipFill>
        <a:ln w="13970" cap="flat" cmpd="sng" algn="ctr">
          <a:noFill/>
          <a:prstDash val="solid"/>
        </a:ln>
        <a:effectLst>
          <a:outerShdw blurRad="50800" dist="38100" dir="5400000" sx="103000" sy="103000" algn="t" rotWithShape="0">
            <a:prstClr val="black">
              <a:alpha val="34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8A012B-A799-4FE5-9017-CD0BAC59EE34}">
      <dsp:nvSpPr>
        <dsp:cNvPr id="0" name=""/>
        <dsp:cNvSpPr/>
      </dsp:nvSpPr>
      <dsp:spPr>
        <a:xfrm>
          <a:off x="4677879" y="2166853"/>
          <a:ext cx="1800000" cy="110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baseline="0" dirty="0">
              <a:latin typeface="Bahnschrift" panose="020B0502040204020203" pitchFamily="34" charset="0"/>
            </a:rPr>
            <a:t>Geofire</a:t>
          </a:r>
          <a:endParaRPr lang="en-US" sz="1800" kern="1200" dirty="0">
            <a:latin typeface="Bahnschrift" panose="020B0502040204020203" pitchFamily="34" charset="0"/>
          </a:endParaRPr>
        </a:p>
      </dsp:txBody>
      <dsp:txXfrm>
        <a:off x="4677879" y="2166853"/>
        <a:ext cx="1800000" cy="1102500"/>
      </dsp:txXfrm>
    </dsp:sp>
    <dsp:sp modelId="{92F5FC76-8D56-496D-9847-862A39FCC456}">
      <dsp:nvSpPr>
        <dsp:cNvPr id="0" name=""/>
        <dsp:cNvSpPr/>
      </dsp:nvSpPr>
      <dsp:spPr>
        <a:xfrm>
          <a:off x="7067308" y="937046"/>
          <a:ext cx="1232674" cy="1075202"/>
        </a:xfrm>
        <a:prstGeom prst="rect">
          <a:avLst/>
        </a:prstGeom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111" t="27778" r="1111" b="27778"/>
          </a:stretch>
        </a:blipFill>
        <a:ln w="13970" cap="flat" cmpd="sng" algn="ctr">
          <a:noFill/>
          <a:prstDash val="solid"/>
        </a:ln>
        <a:effectLst>
          <a:outerShdw blurRad="50800" dist="38100" dir="5400000" sx="109000" sy="109000" algn="t" rotWithShape="0">
            <a:prstClr val="black">
              <a:alpha val="56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FF9ADE-08D4-4555-B13B-DB15EA3B22A8}">
      <dsp:nvSpPr>
        <dsp:cNvPr id="0" name=""/>
        <dsp:cNvSpPr/>
      </dsp:nvSpPr>
      <dsp:spPr>
        <a:xfrm>
          <a:off x="6792879" y="2189642"/>
          <a:ext cx="1800000" cy="110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baseline="0" dirty="0">
              <a:latin typeface="Bahnschrift" panose="020B0502040204020203" pitchFamily="34" charset="0"/>
            </a:rPr>
            <a:t>Picasso</a:t>
          </a:r>
          <a:endParaRPr lang="en-US" sz="1800" kern="1200" dirty="0">
            <a:latin typeface="Bahnschrift" panose="020B0502040204020203" pitchFamily="34" charset="0"/>
          </a:endParaRPr>
        </a:p>
      </dsp:txBody>
      <dsp:txXfrm>
        <a:off x="6792879" y="2189642"/>
        <a:ext cx="1800000" cy="11025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A04F00-B3E0-4A6B-811E-4862C42F2FB6}">
      <dsp:nvSpPr>
        <dsp:cNvPr id="0" name=""/>
        <dsp:cNvSpPr/>
      </dsp:nvSpPr>
      <dsp:spPr>
        <a:xfrm>
          <a:off x="-5945932" y="-910473"/>
          <a:ext cx="7083000" cy="7083000"/>
        </a:xfrm>
        <a:prstGeom prst="blockArc">
          <a:avLst>
            <a:gd name="adj1" fmla="val 18900000"/>
            <a:gd name="adj2" fmla="val 2700000"/>
            <a:gd name="adj3" fmla="val 305"/>
          </a:avLst>
        </a:pr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C32271-B400-4508-89D2-400FA3D6F237}">
      <dsp:nvSpPr>
        <dsp:cNvPr id="0" name=""/>
        <dsp:cNvSpPr/>
      </dsp:nvSpPr>
      <dsp:spPr>
        <a:xfrm>
          <a:off x="369133" y="239212"/>
          <a:ext cx="5550754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solidFill>
                <a:schemeClr val="bg1"/>
              </a:solidFill>
              <a:latin typeface="Bahnschrift" panose="020B0502040204020203" pitchFamily="34" charset="0"/>
            </a:rPr>
            <a:t>CASO DI STUDIO</a:t>
          </a:r>
          <a:endParaRPr lang="en-US" sz="2800" kern="1200" dirty="0">
            <a:solidFill>
              <a:schemeClr val="bg1"/>
            </a:solidFill>
            <a:latin typeface="Bahnschrift" panose="020B0502040204020203" pitchFamily="34" charset="0"/>
          </a:endParaRPr>
        </a:p>
      </dsp:txBody>
      <dsp:txXfrm>
        <a:off x="369133" y="239212"/>
        <a:ext cx="5550754" cy="478215"/>
      </dsp:txXfrm>
    </dsp:sp>
    <dsp:sp modelId="{F2A0B2EF-DB1B-48C8-ACBD-2DA3AB64F009}">
      <dsp:nvSpPr>
        <dsp:cNvPr id="0" name=""/>
        <dsp:cNvSpPr/>
      </dsp:nvSpPr>
      <dsp:spPr>
        <a:xfrm>
          <a:off x="70248" y="179436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E6A2CA-E38B-4D4B-8E94-82B9EA1F0F34}">
      <dsp:nvSpPr>
        <dsp:cNvPr id="0" name=""/>
        <dsp:cNvSpPr/>
      </dsp:nvSpPr>
      <dsp:spPr>
        <a:xfrm>
          <a:off x="802200" y="956957"/>
          <a:ext cx="5117687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1237445"/>
              <a:satOff val="404"/>
              <a:lumOff val="-36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TECNOLOGIE UTILIZZATE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802200" y="956957"/>
        <a:ext cx="5117687" cy="478215"/>
      </dsp:txXfrm>
    </dsp:sp>
    <dsp:sp modelId="{06D94804-6014-453C-A0B1-B919E0ACC07A}">
      <dsp:nvSpPr>
        <dsp:cNvPr id="0" name=""/>
        <dsp:cNvSpPr/>
      </dsp:nvSpPr>
      <dsp:spPr>
        <a:xfrm>
          <a:off x="503315" y="897180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1237445"/>
              <a:satOff val="404"/>
              <a:lumOff val="-36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C91D0F-1B40-4C27-86A5-EBB3193E9E10}">
      <dsp:nvSpPr>
        <dsp:cNvPr id="0" name=""/>
        <dsp:cNvSpPr/>
      </dsp:nvSpPr>
      <dsp:spPr>
        <a:xfrm>
          <a:off x="1039518" y="1674175"/>
          <a:ext cx="4880368" cy="478215"/>
        </a:xfrm>
        <a:prstGeom prst="rect">
          <a:avLst/>
        </a:prstGeom>
        <a:gradFill flip="none" rotWithShape="0">
          <a:gsLst>
            <a:gs pos="0">
              <a:srgbClr val="61D1B4">
                <a:shade val="30000"/>
                <a:satMod val="115000"/>
              </a:srgbClr>
            </a:gs>
            <a:gs pos="0">
              <a:srgbClr val="61D1B4">
                <a:shade val="67500"/>
                <a:satMod val="115000"/>
              </a:srgbClr>
            </a:gs>
            <a:gs pos="36000">
              <a:srgbClr val="61D1B4">
                <a:shade val="100000"/>
                <a:satMod val="115000"/>
                <a:lumMod val="80000"/>
              </a:srgbClr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2474889"/>
              <a:satOff val="807"/>
              <a:lumOff val="-719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ANALISI DEI REQUISITI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1039518" y="1674175"/>
        <a:ext cx="4880368" cy="478215"/>
      </dsp:txXfrm>
    </dsp:sp>
    <dsp:sp modelId="{C4F76205-2781-4B71-8B32-BC4A7678BED6}">
      <dsp:nvSpPr>
        <dsp:cNvPr id="0" name=""/>
        <dsp:cNvSpPr/>
      </dsp:nvSpPr>
      <dsp:spPr>
        <a:xfrm>
          <a:off x="740634" y="1614398"/>
          <a:ext cx="597769" cy="597769"/>
        </a:xfrm>
        <a:prstGeom prst="ellipse">
          <a:avLst/>
        </a:prstGeom>
        <a:solidFill>
          <a:srgbClr val="61D1B4"/>
        </a:solidFill>
        <a:ln w="28575" cap="flat" cmpd="sng" algn="ctr">
          <a:solidFill>
            <a:scrgbClr r="0" g="0" b="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DD1045-4A85-4327-B588-0EEDC70BF681}">
      <dsp:nvSpPr>
        <dsp:cNvPr id="0" name=""/>
        <dsp:cNvSpPr/>
      </dsp:nvSpPr>
      <dsp:spPr>
        <a:xfrm>
          <a:off x="1115292" y="2391919"/>
          <a:ext cx="4804595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3712334"/>
              <a:satOff val="1211"/>
              <a:lumOff val="-1079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PROGETTAZIONE DATABASE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1115292" y="2391919"/>
        <a:ext cx="4804595" cy="478215"/>
      </dsp:txXfrm>
    </dsp:sp>
    <dsp:sp modelId="{B49F8A6D-A726-4647-AFE2-8D7D1AA356DF}">
      <dsp:nvSpPr>
        <dsp:cNvPr id="0" name=""/>
        <dsp:cNvSpPr/>
      </dsp:nvSpPr>
      <dsp:spPr>
        <a:xfrm>
          <a:off x="816407" y="2332142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3712334"/>
              <a:satOff val="1211"/>
              <a:lumOff val="-107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4472DB-CB9D-4A1B-AE24-BA882C057F66}">
      <dsp:nvSpPr>
        <dsp:cNvPr id="0" name=""/>
        <dsp:cNvSpPr/>
      </dsp:nvSpPr>
      <dsp:spPr>
        <a:xfrm>
          <a:off x="1039518" y="3109663"/>
          <a:ext cx="4880368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4949778"/>
              <a:satOff val="1615"/>
              <a:lumOff val="-1438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IMPLEMENTAZIONE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1039518" y="3109663"/>
        <a:ext cx="4880368" cy="478215"/>
      </dsp:txXfrm>
    </dsp:sp>
    <dsp:sp modelId="{A2677411-0EDA-4490-B567-CE86371CB399}">
      <dsp:nvSpPr>
        <dsp:cNvPr id="0" name=""/>
        <dsp:cNvSpPr/>
      </dsp:nvSpPr>
      <dsp:spPr>
        <a:xfrm>
          <a:off x="740634" y="3049886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4949778"/>
              <a:satOff val="1615"/>
              <a:lumOff val="-143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87D47E-2C9B-4CCC-B49B-369D55082332}">
      <dsp:nvSpPr>
        <dsp:cNvPr id="0" name=""/>
        <dsp:cNvSpPr/>
      </dsp:nvSpPr>
      <dsp:spPr>
        <a:xfrm>
          <a:off x="802200" y="3826881"/>
          <a:ext cx="5117687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6187223"/>
              <a:satOff val="2018"/>
              <a:lumOff val="-1798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ESEMPI D’UTILIZZO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802200" y="3826881"/>
        <a:ext cx="5117687" cy="478215"/>
      </dsp:txXfrm>
    </dsp:sp>
    <dsp:sp modelId="{DB3E7940-A6EA-42E7-907B-289E31DC0BC6}">
      <dsp:nvSpPr>
        <dsp:cNvPr id="0" name=""/>
        <dsp:cNvSpPr/>
      </dsp:nvSpPr>
      <dsp:spPr>
        <a:xfrm>
          <a:off x="503315" y="3767104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6187223"/>
              <a:satOff val="2018"/>
              <a:lumOff val="-17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A541DE-1323-4B9F-BDC6-A8E41581E9CC}">
      <dsp:nvSpPr>
        <dsp:cNvPr id="0" name=""/>
        <dsp:cNvSpPr/>
      </dsp:nvSpPr>
      <dsp:spPr>
        <a:xfrm>
          <a:off x="369133" y="4544625"/>
          <a:ext cx="5550754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7424668"/>
              <a:satOff val="2422"/>
              <a:lumOff val="-2157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CONCLUSIONI E SVILUPPI FUTURI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369133" y="4544625"/>
        <a:ext cx="5550754" cy="478215"/>
      </dsp:txXfrm>
    </dsp:sp>
    <dsp:sp modelId="{098EF4C4-DC2B-41FB-989F-F210F1E98E96}">
      <dsp:nvSpPr>
        <dsp:cNvPr id="0" name=""/>
        <dsp:cNvSpPr/>
      </dsp:nvSpPr>
      <dsp:spPr>
        <a:xfrm>
          <a:off x="70248" y="4484848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7424668"/>
              <a:satOff val="2422"/>
              <a:lumOff val="-215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CA28A-C3E7-40D3-94B3-04411186DBF1}">
      <dsp:nvSpPr>
        <dsp:cNvPr id="0" name=""/>
        <dsp:cNvSpPr/>
      </dsp:nvSpPr>
      <dsp:spPr>
        <a:xfrm>
          <a:off x="0" y="50192"/>
          <a:ext cx="5828147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>
              <a:latin typeface="Bahnschrift" panose="020B0502040204020203" pitchFamily="34" charset="0"/>
            </a:rPr>
            <a:t>Registrazione e login</a:t>
          </a:r>
        </a:p>
      </dsp:txBody>
      <dsp:txXfrm>
        <a:off x="25759" y="75951"/>
        <a:ext cx="5776629" cy="476152"/>
      </dsp:txXfrm>
    </dsp:sp>
    <dsp:sp modelId="{834904AB-E3DA-44DD-A027-BF4D30B698D4}">
      <dsp:nvSpPr>
        <dsp:cNvPr id="0" name=""/>
        <dsp:cNvSpPr/>
      </dsp:nvSpPr>
      <dsp:spPr>
        <a:xfrm>
          <a:off x="0" y="641222"/>
          <a:ext cx="5828147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>
              <a:latin typeface="Bahnschrift" panose="020B0502040204020203" pitchFamily="34" charset="0"/>
            </a:rPr>
            <a:t>Imposta Criteri di ricerca </a:t>
          </a:r>
        </a:p>
      </dsp:txBody>
      <dsp:txXfrm>
        <a:off x="25759" y="666981"/>
        <a:ext cx="5776629" cy="476152"/>
      </dsp:txXfrm>
    </dsp:sp>
    <dsp:sp modelId="{2A34435E-227E-4AC5-A6D9-DA4AD7FADD55}">
      <dsp:nvSpPr>
        <dsp:cNvPr id="0" name=""/>
        <dsp:cNvSpPr/>
      </dsp:nvSpPr>
      <dsp:spPr>
        <a:xfrm>
          <a:off x="0" y="1232252"/>
          <a:ext cx="5828147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>
              <a:latin typeface="Bahnschrift" panose="020B0502040204020203" pitchFamily="34" charset="0"/>
            </a:rPr>
            <a:t>Visualizzazione e modifica profilo</a:t>
          </a:r>
        </a:p>
      </dsp:txBody>
      <dsp:txXfrm>
        <a:off x="25759" y="1258011"/>
        <a:ext cx="5776629" cy="476152"/>
      </dsp:txXfrm>
    </dsp:sp>
    <dsp:sp modelId="{2B934C88-AAD6-4DA5-82DA-9303CA0F022A}">
      <dsp:nvSpPr>
        <dsp:cNvPr id="0" name=""/>
        <dsp:cNvSpPr/>
      </dsp:nvSpPr>
      <dsp:spPr>
        <a:xfrm>
          <a:off x="0" y="1823282"/>
          <a:ext cx="5828147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>
              <a:latin typeface="Bahnschrift" panose="020B0502040204020203" pitchFamily="34" charset="0"/>
            </a:rPr>
            <a:t>Contatta Esperto</a:t>
          </a:r>
        </a:p>
      </dsp:txBody>
      <dsp:txXfrm>
        <a:off x="25759" y="1849041"/>
        <a:ext cx="5776629" cy="476152"/>
      </dsp:txXfrm>
    </dsp:sp>
    <dsp:sp modelId="{002B8EEF-ABEC-4F5D-A0EA-CDAD7B94F4B2}">
      <dsp:nvSpPr>
        <dsp:cNvPr id="0" name=""/>
        <dsp:cNvSpPr/>
      </dsp:nvSpPr>
      <dsp:spPr>
        <a:xfrm>
          <a:off x="0" y="2414312"/>
          <a:ext cx="5828147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>
              <a:latin typeface="Bahnschrift" panose="020B0502040204020203" pitchFamily="34" charset="0"/>
            </a:rPr>
            <a:t>Messaggistica</a:t>
          </a:r>
        </a:p>
      </dsp:txBody>
      <dsp:txXfrm>
        <a:off x="25759" y="2440071"/>
        <a:ext cx="5776629" cy="476152"/>
      </dsp:txXfrm>
    </dsp:sp>
    <dsp:sp modelId="{AB17D9F1-8586-4534-AC2C-7C85F3642A66}">
      <dsp:nvSpPr>
        <dsp:cNvPr id="0" name=""/>
        <dsp:cNvSpPr/>
      </dsp:nvSpPr>
      <dsp:spPr>
        <a:xfrm>
          <a:off x="0" y="3005342"/>
          <a:ext cx="5828147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>
              <a:latin typeface="Bahnschrift" panose="020B0502040204020203" pitchFamily="34" charset="0"/>
            </a:rPr>
            <a:t>Logout</a:t>
          </a:r>
        </a:p>
      </dsp:txBody>
      <dsp:txXfrm>
        <a:off x="25759" y="3031101"/>
        <a:ext cx="5776629" cy="47615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A04F00-B3E0-4A6B-811E-4862C42F2FB6}">
      <dsp:nvSpPr>
        <dsp:cNvPr id="0" name=""/>
        <dsp:cNvSpPr/>
      </dsp:nvSpPr>
      <dsp:spPr>
        <a:xfrm>
          <a:off x="-5945932" y="-910473"/>
          <a:ext cx="7083000" cy="7083000"/>
        </a:xfrm>
        <a:prstGeom prst="blockArc">
          <a:avLst>
            <a:gd name="adj1" fmla="val 18900000"/>
            <a:gd name="adj2" fmla="val 2700000"/>
            <a:gd name="adj3" fmla="val 305"/>
          </a:avLst>
        </a:pr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C32271-B400-4508-89D2-400FA3D6F237}">
      <dsp:nvSpPr>
        <dsp:cNvPr id="0" name=""/>
        <dsp:cNvSpPr/>
      </dsp:nvSpPr>
      <dsp:spPr>
        <a:xfrm>
          <a:off x="369133" y="239212"/>
          <a:ext cx="5550754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latin typeface="Bahnschrift" panose="020B0502040204020203" pitchFamily="34" charset="0"/>
            </a:rPr>
            <a:t>CASO DI STUDIO</a:t>
          </a:r>
          <a:endParaRPr lang="en-US" sz="2800" kern="1200" dirty="0">
            <a:latin typeface="Bahnschrift" panose="020B0502040204020203" pitchFamily="34" charset="0"/>
          </a:endParaRPr>
        </a:p>
      </dsp:txBody>
      <dsp:txXfrm>
        <a:off x="369133" y="239212"/>
        <a:ext cx="5550754" cy="478215"/>
      </dsp:txXfrm>
    </dsp:sp>
    <dsp:sp modelId="{F2A0B2EF-DB1B-48C8-ACBD-2DA3AB64F009}">
      <dsp:nvSpPr>
        <dsp:cNvPr id="0" name=""/>
        <dsp:cNvSpPr/>
      </dsp:nvSpPr>
      <dsp:spPr>
        <a:xfrm>
          <a:off x="70248" y="179436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E6A2CA-E38B-4D4B-8E94-82B9EA1F0F34}">
      <dsp:nvSpPr>
        <dsp:cNvPr id="0" name=""/>
        <dsp:cNvSpPr/>
      </dsp:nvSpPr>
      <dsp:spPr>
        <a:xfrm>
          <a:off x="802200" y="956957"/>
          <a:ext cx="5117687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1237445"/>
              <a:satOff val="404"/>
              <a:lumOff val="-36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TECNOLOGIE UTILIZZATE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802200" y="956957"/>
        <a:ext cx="5117687" cy="478215"/>
      </dsp:txXfrm>
    </dsp:sp>
    <dsp:sp modelId="{06D94804-6014-453C-A0B1-B919E0ACC07A}">
      <dsp:nvSpPr>
        <dsp:cNvPr id="0" name=""/>
        <dsp:cNvSpPr/>
      </dsp:nvSpPr>
      <dsp:spPr>
        <a:xfrm>
          <a:off x="503315" y="897180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1237445"/>
              <a:satOff val="404"/>
              <a:lumOff val="-36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C91D0F-1B40-4C27-86A5-EBB3193E9E10}">
      <dsp:nvSpPr>
        <dsp:cNvPr id="0" name=""/>
        <dsp:cNvSpPr/>
      </dsp:nvSpPr>
      <dsp:spPr>
        <a:xfrm>
          <a:off x="1039518" y="1674175"/>
          <a:ext cx="4880368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2474889"/>
              <a:satOff val="807"/>
              <a:lumOff val="-719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ANALISI DEI REQUISITI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1039518" y="1674175"/>
        <a:ext cx="4880368" cy="478215"/>
      </dsp:txXfrm>
    </dsp:sp>
    <dsp:sp modelId="{C4F76205-2781-4B71-8B32-BC4A7678BED6}">
      <dsp:nvSpPr>
        <dsp:cNvPr id="0" name=""/>
        <dsp:cNvSpPr/>
      </dsp:nvSpPr>
      <dsp:spPr>
        <a:xfrm>
          <a:off x="740634" y="1614398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2474889"/>
              <a:satOff val="807"/>
              <a:lumOff val="-71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DD1045-4A85-4327-B588-0EEDC70BF681}">
      <dsp:nvSpPr>
        <dsp:cNvPr id="0" name=""/>
        <dsp:cNvSpPr/>
      </dsp:nvSpPr>
      <dsp:spPr>
        <a:xfrm>
          <a:off x="1075462" y="2385219"/>
          <a:ext cx="4804595" cy="478215"/>
        </a:xfrm>
        <a:prstGeom prst="rect">
          <a:avLst/>
        </a:prstGeom>
        <a:gradFill flip="none" rotWithShape="1">
          <a:gsLst>
            <a:gs pos="0">
              <a:srgbClr val="32B885"/>
            </a:gs>
            <a:gs pos="0">
              <a:schemeClr val="accent1">
                <a:lumMod val="100000"/>
              </a:schemeClr>
            </a:gs>
            <a:gs pos="100000">
              <a:srgbClr val="2F9582"/>
            </a:gs>
            <a:gs pos="14000">
              <a:srgbClr val="27BB78">
                <a:lumMod val="96000"/>
              </a:srgbClr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3712334"/>
              <a:satOff val="1211"/>
              <a:lumOff val="-1079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PROGETTAZIONE DATABASE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1075462" y="2385219"/>
        <a:ext cx="4804595" cy="478215"/>
      </dsp:txXfrm>
    </dsp:sp>
    <dsp:sp modelId="{B49F8A6D-A726-4647-AFE2-8D7D1AA356DF}">
      <dsp:nvSpPr>
        <dsp:cNvPr id="0" name=""/>
        <dsp:cNvSpPr/>
      </dsp:nvSpPr>
      <dsp:spPr>
        <a:xfrm>
          <a:off x="816407" y="2332142"/>
          <a:ext cx="597769" cy="597769"/>
        </a:xfrm>
        <a:prstGeom prst="ellipse">
          <a:avLst/>
        </a:prstGeom>
        <a:solidFill>
          <a:srgbClr val="29A779"/>
        </a:solidFill>
        <a:ln w="28575" cap="flat" cmpd="sng" algn="ctr">
          <a:solidFill>
            <a:scrgbClr r="0" g="0" b="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4472DB-CB9D-4A1B-AE24-BA882C057F66}">
      <dsp:nvSpPr>
        <dsp:cNvPr id="0" name=""/>
        <dsp:cNvSpPr/>
      </dsp:nvSpPr>
      <dsp:spPr>
        <a:xfrm>
          <a:off x="1039518" y="3109663"/>
          <a:ext cx="4880368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4949778"/>
              <a:satOff val="1615"/>
              <a:lumOff val="-1438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IMPLEMENTAZIONE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1039518" y="3109663"/>
        <a:ext cx="4880368" cy="478215"/>
      </dsp:txXfrm>
    </dsp:sp>
    <dsp:sp modelId="{A2677411-0EDA-4490-B567-CE86371CB399}">
      <dsp:nvSpPr>
        <dsp:cNvPr id="0" name=""/>
        <dsp:cNvSpPr/>
      </dsp:nvSpPr>
      <dsp:spPr>
        <a:xfrm>
          <a:off x="740634" y="3049886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4949778"/>
              <a:satOff val="1615"/>
              <a:lumOff val="-143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87D47E-2C9B-4CCC-B49B-369D55082332}">
      <dsp:nvSpPr>
        <dsp:cNvPr id="0" name=""/>
        <dsp:cNvSpPr/>
      </dsp:nvSpPr>
      <dsp:spPr>
        <a:xfrm>
          <a:off x="802200" y="3826881"/>
          <a:ext cx="5117687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6187223"/>
              <a:satOff val="2018"/>
              <a:lumOff val="-1798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ESEMPI D’UTILIZZO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802200" y="3826881"/>
        <a:ext cx="5117687" cy="478215"/>
      </dsp:txXfrm>
    </dsp:sp>
    <dsp:sp modelId="{DB3E7940-A6EA-42E7-907B-289E31DC0BC6}">
      <dsp:nvSpPr>
        <dsp:cNvPr id="0" name=""/>
        <dsp:cNvSpPr/>
      </dsp:nvSpPr>
      <dsp:spPr>
        <a:xfrm>
          <a:off x="503315" y="3767104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6187223"/>
              <a:satOff val="2018"/>
              <a:lumOff val="-17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A541DE-1323-4B9F-BDC6-A8E41581E9CC}">
      <dsp:nvSpPr>
        <dsp:cNvPr id="0" name=""/>
        <dsp:cNvSpPr/>
      </dsp:nvSpPr>
      <dsp:spPr>
        <a:xfrm>
          <a:off x="369133" y="4544625"/>
          <a:ext cx="5550754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7424668"/>
              <a:satOff val="2422"/>
              <a:lumOff val="-2157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CONCLUSIONI E SVILUPPI FUTURI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369133" y="4544625"/>
        <a:ext cx="5550754" cy="478215"/>
      </dsp:txXfrm>
    </dsp:sp>
    <dsp:sp modelId="{098EF4C4-DC2B-41FB-989F-F210F1E98E96}">
      <dsp:nvSpPr>
        <dsp:cNvPr id="0" name=""/>
        <dsp:cNvSpPr/>
      </dsp:nvSpPr>
      <dsp:spPr>
        <a:xfrm>
          <a:off x="70248" y="4484848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7424668"/>
              <a:satOff val="2422"/>
              <a:lumOff val="-215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A04F00-B3E0-4A6B-811E-4862C42F2FB6}">
      <dsp:nvSpPr>
        <dsp:cNvPr id="0" name=""/>
        <dsp:cNvSpPr/>
      </dsp:nvSpPr>
      <dsp:spPr>
        <a:xfrm>
          <a:off x="-5945932" y="-910473"/>
          <a:ext cx="7083000" cy="7083000"/>
        </a:xfrm>
        <a:prstGeom prst="blockArc">
          <a:avLst>
            <a:gd name="adj1" fmla="val 18900000"/>
            <a:gd name="adj2" fmla="val 2700000"/>
            <a:gd name="adj3" fmla="val 305"/>
          </a:avLst>
        </a:pr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C32271-B400-4508-89D2-400FA3D6F237}">
      <dsp:nvSpPr>
        <dsp:cNvPr id="0" name=""/>
        <dsp:cNvSpPr/>
      </dsp:nvSpPr>
      <dsp:spPr>
        <a:xfrm>
          <a:off x="369133" y="239212"/>
          <a:ext cx="5550754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latin typeface="Bahnschrift" panose="020B0502040204020203" pitchFamily="34" charset="0"/>
            </a:rPr>
            <a:t>CASO DI STUDIO</a:t>
          </a:r>
          <a:endParaRPr lang="en-US" sz="2800" kern="1200" dirty="0">
            <a:latin typeface="Bahnschrift" panose="020B0502040204020203" pitchFamily="34" charset="0"/>
          </a:endParaRPr>
        </a:p>
      </dsp:txBody>
      <dsp:txXfrm>
        <a:off x="369133" y="239212"/>
        <a:ext cx="5550754" cy="478215"/>
      </dsp:txXfrm>
    </dsp:sp>
    <dsp:sp modelId="{F2A0B2EF-DB1B-48C8-ACBD-2DA3AB64F009}">
      <dsp:nvSpPr>
        <dsp:cNvPr id="0" name=""/>
        <dsp:cNvSpPr/>
      </dsp:nvSpPr>
      <dsp:spPr>
        <a:xfrm>
          <a:off x="70248" y="179436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E6A2CA-E38B-4D4B-8E94-82B9EA1F0F34}">
      <dsp:nvSpPr>
        <dsp:cNvPr id="0" name=""/>
        <dsp:cNvSpPr/>
      </dsp:nvSpPr>
      <dsp:spPr>
        <a:xfrm>
          <a:off x="802200" y="956957"/>
          <a:ext cx="5117687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1237445"/>
              <a:satOff val="404"/>
              <a:lumOff val="-36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TECNOLOGIE UTILIZZATE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802200" y="956957"/>
        <a:ext cx="5117687" cy="478215"/>
      </dsp:txXfrm>
    </dsp:sp>
    <dsp:sp modelId="{06D94804-6014-453C-A0B1-B919E0ACC07A}">
      <dsp:nvSpPr>
        <dsp:cNvPr id="0" name=""/>
        <dsp:cNvSpPr/>
      </dsp:nvSpPr>
      <dsp:spPr>
        <a:xfrm>
          <a:off x="503315" y="897180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1237445"/>
              <a:satOff val="404"/>
              <a:lumOff val="-36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C91D0F-1B40-4C27-86A5-EBB3193E9E10}">
      <dsp:nvSpPr>
        <dsp:cNvPr id="0" name=""/>
        <dsp:cNvSpPr/>
      </dsp:nvSpPr>
      <dsp:spPr>
        <a:xfrm>
          <a:off x="1039518" y="1674175"/>
          <a:ext cx="4880368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2474889"/>
              <a:satOff val="807"/>
              <a:lumOff val="-719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ANALISI DEI REQUISITI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1039518" y="1674175"/>
        <a:ext cx="4880368" cy="478215"/>
      </dsp:txXfrm>
    </dsp:sp>
    <dsp:sp modelId="{C4F76205-2781-4B71-8B32-BC4A7678BED6}">
      <dsp:nvSpPr>
        <dsp:cNvPr id="0" name=""/>
        <dsp:cNvSpPr/>
      </dsp:nvSpPr>
      <dsp:spPr>
        <a:xfrm>
          <a:off x="740634" y="1614398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2474889"/>
              <a:satOff val="807"/>
              <a:lumOff val="-71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DD1045-4A85-4327-B588-0EEDC70BF681}">
      <dsp:nvSpPr>
        <dsp:cNvPr id="0" name=""/>
        <dsp:cNvSpPr/>
      </dsp:nvSpPr>
      <dsp:spPr>
        <a:xfrm>
          <a:off x="1115292" y="2391919"/>
          <a:ext cx="4804595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3712334"/>
              <a:satOff val="1211"/>
              <a:lumOff val="-1079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PROGETTAZIONE DATABASE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1115292" y="2391919"/>
        <a:ext cx="4804595" cy="478215"/>
      </dsp:txXfrm>
    </dsp:sp>
    <dsp:sp modelId="{B49F8A6D-A726-4647-AFE2-8D7D1AA356DF}">
      <dsp:nvSpPr>
        <dsp:cNvPr id="0" name=""/>
        <dsp:cNvSpPr/>
      </dsp:nvSpPr>
      <dsp:spPr>
        <a:xfrm>
          <a:off x="816407" y="2332142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3712334"/>
              <a:satOff val="1211"/>
              <a:lumOff val="-107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4472DB-CB9D-4A1B-AE24-BA882C057F66}">
      <dsp:nvSpPr>
        <dsp:cNvPr id="0" name=""/>
        <dsp:cNvSpPr/>
      </dsp:nvSpPr>
      <dsp:spPr>
        <a:xfrm>
          <a:off x="1039518" y="3109663"/>
          <a:ext cx="4880368" cy="478215"/>
        </a:xfrm>
        <a:prstGeom prst="rect">
          <a:avLst/>
        </a:prstGeom>
        <a:gradFill flip="none" rotWithShape="1">
          <a:gsLst>
            <a:gs pos="16000">
              <a:srgbClr val="65D16F">
                <a:shade val="30000"/>
                <a:satMod val="115000"/>
                <a:lumMod val="84000"/>
                <a:lumOff val="16000"/>
              </a:srgbClr>
            </a:gs>
            <a:gs pos="90000">
              <a:srgbClr val="65D16F">
                <a:shade val="67500"/>
                <a:satMod val="115000"/>
                <a:lumMod val="64000"/>
              </a:srgbClr>
            </a:gs>
            <a:gs pos="39000">
              <a:srgbClr val="65D16F">
                <a:shade val="100000"/>
                <a:satMod val="115000"/>
                <a:lumMod val="88000"/>
              </a:srgbClr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4949778"/>
              <a:satOff val="1615"/>
              <a:lumOff val="-1438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IMPLEMENTAZIONE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1039518" y="3109663"/>
        <a:ext cx="4880368" cy="478215"/>
      </dsp:txXfrm>
    </dsp:sp>
    <dsp:sp modelId="{A2677411-0EDA-4490-B567-CE86371CB399}">
      <dsp:nvSpPr>
        <dsp:cNvPr id="0" name=""/>
        <dsp:cNvSpPr/>
      </dsp:nvSpPr>
      <dsp:spPr>
        <a:xfrm>
          <a:off x="740634" y="3049886"/>
          <a:ext cx="597769" cy="597769"/>
        </a:xfrm>
        <a:prstGeom prst="ellipse">
          <a:avLst/>
        </a:prstGeom>
        <a:solidFill>
          <a:srgbClr val="3FD04C"/>
        </a:solidFill>
        <a:ln w="28575" cap="flat" cmpd="sng" algn="ctr">
          <a:solidFill>
            <a:scrgbClr r="0" g="0" b="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87D47E-2C9B-4CCC-B49B-369D55082332}">
      <dsp:nvSpPr>
        <dsp:cNvPr id="0" name=""/>
        <dsp:cNvSpPr/>
      </dsp:nvSpPr>
      <dsp:spPr>
        <a:xfrm>
          <a:off x="802200" y="3826881"/>
          <a:ext cx="5117687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6187223"/>
              <a:satOff val="2018"/>
              <a:lumOff val="-1798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ESEMPI D’UTILIZZO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802200" y="3826881"/>
        <a:ext cx="5117687" cy="478215"/>
      </dsp:txXfrm>
    </dsp:sp>
    <dsp:sp modelId="{DB3E7940-A6EA-42E7-907B-289E31DC0BC6}">
      <dsp:nvSpPr>
        <dsp:cNvPr id="0" name=""/>
        <dsp:cNvSpPr/>
      </dsp:nvSpPr>
      <dsp:spPr>
        <a:xfrm>
          <a:off x="503315" y="3767104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6187223"/>
              <a:satOff val="2018"/>
              <a:lumOff val="-17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A541DE-1323-4B9F-BDC6-A8E41581E9CC}">
      <dsp:nvSpPr>
        <dsp:cNvPr id="0" name=""/>
        <dsp:cNvSpPr/>
      </dsp:nvSpPr>
      <dsp:spPr>
        <a:xfrm>
          <a:off x="369133" y="4544625"/>
          <a:ext cx="5550754" cy="47821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-7424668"/>
              <a:satOff val="2422"/>
              <a:lumOff val="-2157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9584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Bahnschrift" panose="020B0502040204020203" pitchFamily="34" charset="0"/>
            </a:rPr>
            <a:t>CONCLUSIONI E SVILUPPI FUTURI</a:t>
          </a:r>
          <a:endParaRPr lang="en-US" sz="2500" kern="1200" dirty="0">
            <a:latin typeface="Bahnschrift" panose="020B0502040204020203" pitchFamily="34" charset="0"/>
          </a:endParaRPr>
        </a:p>
      </dsp:txBody>
      <dsp:txXfrm>
        <a:off x="369133" y="4544625"/>
        <a:ext cx="5550754" cy="478215"/>
      </dsp:txXfrm>
    </dsp:sp>
    <dsp:sp modelId="{098EF4C4-DC2B-41FB-989F-F210F1E98E96}">
      <dsp:nvSpPr>
        <dsp:cNvPr id="0" name=""/>
        <dsp:cNvSpPr/>
      </dsp:nvSpPr>
      <dsp:spPr>
        <a:xfrm>
          <a:off x="70248" y="4484848"/>
          <a:ext cx="597769" cy="597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7424668"/>
              <a:satOff val="2422"/>
              <a:lumOff val="-215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0DCD1F59-08BE-459C-B4A8-895FF22F7710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B2840A82-D93C-4112-90CE-18C8D34FC1BB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58084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D1F59-08BE-459C-B4A8-895FF22F7710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40A82-D93C-4112-90CE-18C8D34FC1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0104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D1F59-08BE-459C-B4A8-895FF22F7710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40A82-D93C-4112-90CE-18C8D34FC1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5937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D1F59-08BE-459C-B4A8-895FF22F7710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40A82-D93C-4112-90CE-18C8D34FC1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6774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D1F59-08BE-459C-B4A8-895FF22F7710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40A82-D93C-4112-90CE-18C8D34FC1BB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72269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D1F59-08BE-459C-B4A8-895FF22F7710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40A82-D93C-4112-90CE-18C8D34FC1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789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D1F59-08BE-459C-B4A8-895FF22F7710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40A82-D93C-4112-90CE-18C8D34FC1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093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D1F59-08BE-459C-B4A8-895FF22F7710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40A82-D93C-4112-90CE-18C8D34FC1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0410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D1F59-08BE-459C-B4A8-895FF22F7710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40A82-D93C-4112-90CE-18C8D34FC1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4334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D1F59-08BE-459C-B4A8-895FF22F7710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40A82-D93C-4112-90CE-18C8D34FC1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2959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D1F59-08BE-459C-B4A8-895FF22F7710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40A82-D93C-4112-90CE-18C8D34FC1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3066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0">
              <a:schemeClr val="accent1">
                <a:lumMod val="5000"/>
                <a:lumOff val="95000"/>
              </a:schemeClr>
            </a:gs>
            <a:gs pos="100000">
              <a:schemeClr val="bg1">
                <a:lumMod val="95000"/>
              </a:schemeClr>
            </a:gs>
            <a:gs pos="0">
              <a:srgbClr val="E1E1E2"/>
            </a:gs>
            <a:gs pos="98000">
              <a:schemeClr val="accent2">
                <a:lumMod val="48000"/>
                <a:lumOff val="52000"/>
                <a:alpha val="72000"/>
              </a:schemeClr>
            </a:gs>
            <a:gs pos="100000">
              <a:schemeClr val="bg1"/>
            </a:gs>
          </a:gsLst>
          <a:lin ang="21594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DCD1F59-08BE-459C-B4A8-895FF22F7710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2840A82-D93C-4112-90CE-18C8D34FC1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8064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15.svg"/><Relationship Id="rId7" Type="http://schemas.openxmlformats.org/officeDocument/2006/relationships/diagramLayout" Target="../diagrams/layout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5" Type="http://schemas.openxmlformats.org/officeDocument/2006/relationships/image" Target="../media/image17.svg"/><Relationship Id="rId10" Type="http://schemas.microsoft.com/office/2007/relationships/diagramDrawing" Target="../diagrams/drawing7.xml"/><Relationship Id="rId4" Type="http://schemas.openxmlformats.org/officeDocument/2006/relationships/image" Target="../media/image16.png"/><Relationship Id="rId9" Type="http://schemas.openxmlformats.org/officeDocument/2006/relationships/diagramColors" Target="../diagrams/colors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17" Type="http://schemas.openxmlformats.org/officeDocument/2006/relationships/image" Target="../media/image46.sv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Kotlin_(programming_language)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C7C8C45-86B6-474D-A0AD-0138807E8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435428"/>
            <a:ext cx="9692640" cy="1255893"/>
          </a:xfrm>
        </p:spPr>
        <p:txBody>
          <a:bodyPr>
            <a:normAutofit fontScale="90000"/>
          </a:bodyPr>
          <a:lstStyle/>
          <a:p>
            <a:pPr algn="ctr"/>
            <a:br>
              <a:rPr lang="it-IT" dirty="0">
                <a:latin typeface="Bahnschrift Light SemiCondensed" panose="020B0502040204020203" pitchFamily="34" charset="0"/>
                <a:cs typeface="Calibri" panose="020F0502020204030204" pitchFamily="34" charset="0"/>
              </a:rPr>
            </a:br>
            <a:br>
              <a:rPr lang="it-IT" dirty="0">
                <a:latin typeface="Bahnschrift Light SemiCondensed" panose="020B0502040204020203" pitchFamily="34" charset="0"/>
                <a:cs typeface="Calibri" panose="020F0502020204030204" pitchFamily="34" charset="0"/>
              </a:rPr>
            </a:br>
            <a:br>
              <a:rPr lang="it-IT" dirty="0">
                <a:latin typeface="Bahnschrift Light SemiCondensed" panose="020B0502040204020203" pitchFamily="34" charset="0"/>
                <a:cs typeface="Calibri" panose="020F0502020204030204" pitchFamily="34" charset="0"/>
              </a:rPr>
            </a:br>
            <a:br>
              <a:rPr lang="it-IT" dirty="0">
                <a:latin typeface="Bahnschrift Light SemiCondensed" panose="020B0502040204020203" pitchFamily="34" charset="0"/>
                <a:cs typeface="Calibri" panose="020F0502020204030204" pitchFamily="34" charset="0"/>
              </a:rPr>
            </a:br>
            <a:br>
              <a:rPr lang="it-IT" dirty="0">
                <a:latin typeface="Bahnschrift Light SemiCondensed" panose="020B0502040204020203" pitchFamily="34" charset="0"/>
                <a:cs typeface="Calibri" panose="020F0502020204030204" pitchFamily="34" charset="0"/>
              </a:rPr>
            </a:br>
            <a:br>
              <a:rPr lang="it-IT" dirty="0">
                <a:latin typeface="Bahnschrift Light SemiCondensed" panose="020B0502040204020203" pitchFamily="34" charset="0"/>
                <a:cs typeface="Calibri" panose="020F0502020204030204" pitchFamily="34" charset="0"/>
              </a:rPr>
            </a:br>
            <a:br>
              <a:rPr lang="it-IT" dirty="0">
                <a:latin typeface="Bahnschrift Light SemiCondensed" panose="020B0502040204020203" pitchFamily="34" charset="0"/>
                <a:cs typeface="Calibri" panose="020F0502020204030204" pitchFamily="34" charset="0"/>
              </a:rPr>
            </a:br>
            <a:r>
              <a:rPr lang="it-IT" sz="4000" dirty="0">
                <a:latin typeface="Bahnschrift Light SemiCondensed" panose="020B0502040204020203" pitchFamily="34" charset="0"/>
                <a:cs typeface="Calibri" panose="020F0502020204030204" pitchFamily="34" charset="0"/>
              </a:rPr>
              <a:t>Università  degli studi di Modena e Reggio Emilia</a:t>
            </a:r>
            <a:br>
              <a:rPr lang="it-IT" sz="3100" dirty="0">
                <a:latin typeface="Bahnschrift Light SemiCondensed" panose="020B0502040204020203" pitchFamily="34" charset="0"/>
                <a:cs typeface="Calibri" panose="020F0502020204030204" pitchFamily="34" charset="0"/>
              </a:rPr>
            </a:br>
            <a:r>
              <a:rPr lang="it-IT" sz="3100" i="1" dirty="0">
                <a:latin typeface="Bahnschrift Light SemiCondensed" panose="020B0502040204020203" pitchFamily="34" charset="0"/>
              </a:rPr>
              <a:t>Dipartimento di Scienze Matematiche, Fisiche e Informatiche</a:t>
            </a:r>
            <a:r>
              <a:rPr lang="it-IT" sz="3100" dirty="0">
                <a:latin typeface="Bahnschrift Light SemiCondensed" panose="020B0502040204020203" pitchFamily="34" charset="0"/>
              </a:rPr>
              <a:t> </a:t>
            </a:r>
            <a:br>
              <a:rPr lang="it-IT" sz="3100" dirty="0">
                <a:latin typeface="Bahnschrift Light SemiCondensed" panose="020B0502040204020203" pitchFamily="34" charset="0"/>
              </a:rPr>
            </a:br>
            <a:r>
              <a:rPr lang="it-IT" sz="3100" dirty="0">
                <a:latin typeface="Bahnschrift Light SemiCondensed" panose="020B0502040204020203" pitchFamily="34" charset="0"/>
              </a:rPr>
              <a:t>Corso di Laurea in Informatica </a:t>
            </a:r>
            <a:endParaRPr lang="it-IT" sz="3100" dirty="0">
              <a:latin typeface="Bahnschrift Light Semi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29E0D72B-420D-4BBF-BB1B-026A24F4C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1837" y="1691321"/>
            <a:ext cx="8822654" cy="4351337"/>
          </a:xfrm>
        </p:spPr>
        <p:txBody>
          <a:bodyPr>
            <a:normAutofit fontScale="70000" lnSpcReduction="20000"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 algn="ctr">
              <a:buNone/>
            </a:pPr>
            <a:r>
              <a:rPr lang="it-IT" sz="2800" b="1" dirty="0">
                <a:latin typeface="Bahnschrift" panose="020B0502040204020203" pitchFamily="34" charset="0"/>
              </a:rPr>
              <a:t>Progettazione e Sviluppo di un'applicazione Android per l'unione tra domanda e offerta di attività lavorative svolte in casa</a:t>
            </a:r>
            <a:r>
              <a:rPr lang="it-IT" sz="2000" dirty="0"/>
              <a:t>​</a:t>
            </a:r>
          </a:p>
          <a:p>
            <a:pPr marL="0" indent="0" algn="ctr">
              <a:buNone/>
            </a:pPr>
            <a:endParaRPr lang="it-IT" sz="2000" dirty="0"/>
          </a:p>
          <a:p>
            <a:pPr marL="0" indent="0" algn="ctr">
              <a:buNone/>
            </a:pPr>
            <a:endParaRPr lang="it-IT" sz="2000" dirty="0"/>
          </a:p>
          <a:p>
            <a:pPr marL="0" indent="0" algn="ctr">
              <a:buNone/>
            </a:pPr>
            <a:endParaRPr lang="it-IT" sz="2000" dirty="0"/>
          </a:p>
          <a:p>
            <a:pPr marL="0" indent="0">
              <a:buNone/>
            </a:pPr>
            <a:r>
              <a:rPr lang="it-IT" sz="2100" i="1" dirty="0">
                <a:latin typeface="Bahnschrift Light SemiCondensed" panose="020B0502040204020203" pitchFamily="34" charset="0"/>
              </a:rPr>
              <a:t>  </a:t>
            </a:r>
            <a:r>
              <a:rPr lang="it-IT" sz="2600" i="1" dirty="0">
                <a:latin typeface="Bahnschrift Light SemiCondensed" panose="020B0502040204020203" pitchFamily="34" charset="0"/>
              </a:rPr>
              <a:t>Candidato </a:t>
            </a:r>
            <a:r>
              <a:rPr lang="it-IT" sz="2600" dirty="0">
                <a:latin typeface="Bahnschrift Light SemiCondensed" panose="020B0502040204020203" pitchFamily="34" charset="0"/>
              </a:rPr>
              <a:t>: Giovanni Gagliano</a:t>
            </a:r>
            <a:r>
              <a:rPr lang="it-IT" sz="2000" dirty="0">
                <a:latin typeface="Bahnschrift Light SemiCondensed" panose="020B0502040204020203" pitchFamily="34" charset="0"/>
              </a:rPr>
              <a:t>				</a:t>
            </a:r>
            <a:r>
              <a:rPr lang="it-IT" sz="2600" dirty="0">
                <a:latin typeface="Bahnschrift Light SemiCondensed" panose="020B0502040204020203" pitchFamily="34" charset="0"/>
              </a:rPr>
              <a:t>     </a:t>
            </a:r>
            <a:r>
              <a:rPr lang="it-IT" sz="2600" i="1" dirty="0">
                <a:latin typeface="Bahnschrift Light SemiCondensed" panose="020B0502040204020203" pitchFamily="34" charset="0"/>
              </a:rPr>
              <a:t>Relatore </a:t>
            </a:r>
            <a:r>
              <a:rPr lang="it-IT" sz="2600" dirty="0">
                <a:latin typeface="Bahnschrift Light SemiCondensed" panose="020B0502040204020203" pitchFamily="34" charset="0"/>
              </a:rPr>
              <a:t>: Riccardo Martoglia</a:t>
            </a:r>
          </a:p>
          <a:p>
            <a:pPr marL="0" indent="0">
              <a:buNone/>
            </a:pPr>
            <a:endParaRPr lang="it-IT" sz="2000" dirty="0">
              <a:latin typeface="Bahnschrift Light SemiCondensed" panose="020B0502040204020203" pitchFamily="34" charset="0"/>
            </a:endParaRPr>
          </a:p>
          <a:p>
            <a:pPr marL="0" indent="0">
              <a:buNone/>
            </a:pPr>
            <a:endParaRPr lang="it-IT" sz="2000" dirty="0">
              <a:latin typeface="Bahnschrift Light SemiCondensed" panose="020B0502040204020203" pitchFamily="34" charset="0"/>
            </a:endParaRPr>
          </a:p>
          <a:p>
            <a:pPr marL="0" indent="0" algn="ctr">
              <a:buNone/>
            </a:pPr>
            <a:r>
              <a:rPr lang="it-IT" sz="1900" dirty="0">
                <a:latin typeface="Bahnschrift Light SemiCondensed" panose="020B0502040204020203" pitchFamily="34" charset="0"/>
              </a:rPr>
              <a:t>Anno Accademico 2018/2019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36739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0B3D270-B19D-4DB8-BD3C-3E707485B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541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07C9054-97C1-422F-920A-A1C69C0F2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8" y="836023"/>
            <a:ext cx="2718788" cy="5183777"/>
          </a:xfrm>
        </p:spPr>
        <p:txBody>
          <a:bodyPr anchor="ctr">
            <a:normAutofit/>
          </a:bodyPr>
          <a:lstStyle/>
          <a:p>
            <a:r>
              <a:rPr lang="it-IT" dirty="0">
                <a:solidFill>
                  <a:srgbClr val="FFFFFF"/>
                </a:solidFill>
                <a:latin typeface="Bahnschrift" panose="020B0502040204020203" pitchFamily="34" charset="0"/>
              </a:rPr>
              <a:t>Indice Contenuti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BDAF94-B52E-4307-B54C-EF413086F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BF57D81A-A807-4346-9815-A998A0FC11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3663734"/>
              </p:ext>
            </p:extLst>
          </p:nvPr>
        </p:nvGraphicFramePr>
        <p:xfrm>
          <a:off x="4658815" y="804672"/>
          <a:ext cx="5990136" cy="5262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1780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3E575B-5293-48EB-A1FB-3925528BA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0"/>
            <a:ext cx="9361591" cy="1182255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Bahnschrift" panose="020B0502040204020203" pitchFamily="34" charset="0"/>
              </a:rPr>
              <a:t>REQUISITI DELL’APPLICAZIONE</a:t>
            </a:r>
          </a:p>
        </p:txBody>
      </p:sp>
      <p:pic>
        <p:nvPicPr>
          <p:cNvPr id="5" name="Segnaposto contenuto 4" descr="Uomo">
            <a:extLst>
              <a:ext uri="{FF2B5EF4-FFF2-40B4-BE49-F238E27FC236}">
                <a16:creationId xmlns:a16="http://schemas.microsoft.com/office/drawing/2014/main" id="{80531B2F-DF16-43D8-BE44-BEC8E0E2F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729" y="3145990"/>
            <a:ext cx="914400" cy="914400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7" name="Elemento grafico 6" descr="Uomo">
            <a:extLst>
              <a:ext uri="{FF2B5EF4-FFF2-40B4-BE49-F238E27FC236}">
                <a16:creationId xmlns:a16="http://schemas.microsoft.com/office/drawing/2014/main" id="{DCDFF74B-1680-4C5C-B7FB-D8A5E66861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01250" y="3210063"/>
            <a:ext cx="914400" cy="9144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aphicFrame>
        <p:nvGraphicFramePr>
          <p:cNvPr id="10" name="Diagramma 9">
            <a:extLst>
              <a:ext uri="{FF2B5EF4-FFF2-40B4-BE49-F238E27FC236}">
                <a16:creationId xmlns:a16="http://schemas.microsoft.com/office/drawing/2014/main" id="{00E3573D-78B7-4AE1-B675-F2137F26DF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8027341"/>
              </p:ext>
            </p:extLst>
          </p:nvPr>
        </p:nvGraphicFramePr>
        <p:xfrm>
          <a:off x="2863271" y="1977086"/>
          <a:ext cx="5828147" cy="358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C37C41D6-21E1-4387-A933-A38E7A4CAD1E}"/>
              </a:ext>
            </a:extLst>
          </p:cNvPr>
          <p:cNvSpPr/>
          <p:nvPr/>
        </p:nvSpPr>
        <p:spPr>
          <a:xfrm>
            <a:off x="1803713" y="2215565"/>
            <a:ext cx="691416" cy="241308"/>
          </a:xfrm>
          <a:prstGeom prst="rightArrow">
            <a:avLst/>
          </a:prstGeom>
          <a:solidFill>
            <a:srgbClr val="61D1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1D65C03E-4749-4568-99E4-C256919C9B06}"/>
              </a:ext>
            </a:extLst>
          </p:cNvPr>
          <p:cNvSpPr/>
          <p:nvPr/>
        </p:nvSpPr>
        <p:spPr>
          <a:xfrm>
            <a:off x="1793165" y="2792547"/>
            <a:ext cx="691416" cy="241308"/>
          </a:xfrm>
          <a:prstGeom prst="rightArrow">
            <a:avLst/>
          </a:prstGeom>
          <a:solidFill>
            <a:srgbClr val="61D1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4C8FC359-2AD3-412F-B77F-7EBE114BA699}"/>
              </a:ext>
            </a:extLst>
          </p:cNvPr>
          <p:cNvSpPr/>
          <p:nvPr/>
        </p:nvSpPr>
        <p:spPr>
          <a:xfrm>
            <a:off x="1793165" y="3369529"/>
            <a:ext cx="691416" cy="241308"/>
          </a:xfrm>
          <a:prstGeom prst="rightArrow">
            <a:avLst/>
          </a:prstGeom>
          <a:solidFill>
            <a:srgbClr val="61D1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F67CD282-0ABF-48EF-9C23-26EAFF44DC07}"/>
              </a:ext>
            </a:extLst>
          </p:cNvPr>
          <p:cNvSpPr/>
          <p:nvPr/>
        </p:nvSpPr>
        <p:spPr>
          <a:xfrm>
            <a:off x="1803713" y="4482838"/>
            <a:ext cx="691416" cy="241308"/>
          </a:xfrm>
          <a:prstGeom prst="rightArrow">
            <a:avLst/>
          </a:prstGeom>
          <a:solidFill>
            <a:srgbClr val="61D1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62377821-8157-4AFD-853B-BF51A1E2102D}"/>
              </a:ext>
            </a:extLst>
          </p:cNvPr>
          <p:cNvSpPr/>
          <p:nvPr/>
        </p:nvSpPr>
        <p:spPr>
          <a:xfrm>
            <a:off x="1803713" y="5113913"/>
            <a:ext cx="691416" cy="241308"/>
          </a:xfrm>
          <a:prstGeom prst="rightArrow">
            <a:avLst/>
          </a:prstGeom>
          <a:solidFill>
            <a:srgbClr val="61D1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a sinistra 15">
            <a:extLst>
              <a:ext uri="{FF2B5EF4-FFF2-40B4-BE49-F238E27FC236}">
                <a16:creationId xmlns:a16="http://schemas.microsoft.com/office/drawing/2014/main" id="{94782C7C-1486-450B-8D81-73F268A187A6}"/>
              </a:ext>
            </a:extLst>
          </p:cNvPr>
          <p:cNvSpPr/>
          <p:nvPr/>
        </p:nvSpPr>
        <p:spPr>
          <a:xfrm>
            <a:off x="9070108" y="2207491"/>
            <a:ext cx="657095" cy="249382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a sinistra 16">
            <a:extLst>
              <a:ext uri="{FF2B5EF4-FFF2-40B4-BE49-F238E27FC236}">
                <a16:creationId xmlns:a16="http://schemas.microsoft.com/office/drawing/2014/main" id="{54651155-5EBE-4B4A-AF05-5A98EF36E8EF}"/>
              </a:ext>
            </a:extLst>
          </p:cNvPr>
          <p:cNvSpPr/>
          <p:nvPr/>
        </p:nvSpPr>
        <p:spPr>
          <a:xfrm>
            <a:off x="9070108" y="3369529"/>
            <a:ext cx="646547" cy="249382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ccia a sinistra 17">
            <a:extLst>
              <a:ext uri="{FF2B5EF4-FFF2-40B4-BE49-F238E27FC236}">
                <a16:creationId xmlns:a16="http://schemas.microsoft.com/office/drawing/2014/main" id="{AB3985C4-F8F3-4BB8-8F4B-82577961DD2B}"/>
              </a:ext>
            </a:extLst>
          </p:cNvPr>
          <p:cNvSpPr/>
          <p:nvPr/>
        </p:nvSpPr>
        <p:spPr>
          <a:xfrm>
            <a:off x="9059560" y="4474764"/>
            <a:ext cx="657095" cy="249382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a sinistra 18">
            <a:extLst>
              <a:ext uri="{FF2B5EF4-FFF2-40B4-BE49-F238E27FC236}">
                <a16:creationId xmlns:a16="http://schemas.microsoft.com/office/drawing/2014/main" id="{0972887B-9CE6-4B6D-A529-E8709CE21CE2}"/>
              </a:ext>
            </a:extLst>
          </p:cNvPr>
          <p:cNvSpPr/>
          <p:nvPr/>
        </p:nvSpPr>
        <p:spPr>
          <a:xfrm>
            <a:off x="9059560" y="5189673"/>
            <a:ext cx="657095" cy="249382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ccia a destra 19">
            <a:extLst>
              <a:ext uri="{FF2B5EF4-FFF2-40B4-BE49-F238E27FC236}">
                <a16:creationId xmlns:a16="http://schemas.microsoft.com/office/drawing/2014/main" id="{56E12468-82FC-4CFB-8E32-949A5E07BEC4}"/>
              </a:ext>
            </a:extLst>
          </p:cNvPr>
          <p:cNvSpPr/>
          <p:nvPr/>
        </p:nvSpPr>
        <p:spPr>
          <a:xfrm>
            <a:off x="1803713" y="3946511"/>
            <a:ext cx="691416" cy="241308"/>
          </a:xfrm>
          <a:prstGeom prst="rightArrow">
            <a:avLst/>
          </a:prstGeom>
          <a:solidFill>
            <a:srgbClr val="61D1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28E5D46-8D3A-4682-B189-B55E33F63742}"/>
              </a:ext>
            </a:extLst>
          </p:cNvPr>
          <p:cNvSpPr txBox="1"/>
          <p:nvPr/>
        </p:nvSpPr>
        <p:spPr>
          <a:xfrm>
            <a:off x="625734" y="4060390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Bahnschrift Light SemiCondensed" panose="020B0502040204020203" pitchFamily="34" charset="0"/>
              </a:rPr>
              <a:t>Cliente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AF31EA8-F186-45D0-A74C-3C6A01733A66}"/>
              </a:ext>
            </a:extLst>
          </p:cNvPr>
          <p:cNvSpPr txBox="1"/>
          <p:nvPr/>
        </p:nvSpPr>
        <p:spPr>
          <a:xfrm>
            <a:off x="9951308" y="4060390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Bahnschrift Light SemiCondensed" panose="020B0502040204020203" pitchFamily="34" charset="0"/>
              </a:rPr>
              <a:t>  Esperto</a:t>
            </a:r>
          </a:p>
        </p:txBody>
      </p: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EEF1BD8C-3A35-4624-ADC9-05A21F80A0D6}"/>
              </a:ext>
            </a:extLst>
          </p:cNvPr>
          <p:cNvCxnSpPr>
            <a:cxnSpLocks/>
          </p:cNvCxnSpPr>
          <p:nvPr/>
        </p:nvCxnSpPr>
        <p:spPr>
          <a:xfrm>
            <a:off x="1578734" y="1977086"/>
            <a:ext cx="0" cy="3583205"/>
          </a:xfrm>
          <a:prstGeom prst="line">
            <a:avLst/>
          </a:prstGeom>
          <a:ln w="28575" cap="sq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625A0E22-A1DF-4982-8F81-ACFD17C4B1A4}"/>
              </a:ext>
            </a:extLst>
          </p:cNvPr>
          <p:cNvCxnSpPr>
            <a:cxnSpLocks/>
          </p:cNvCxnSpPr>
          <p:nvPr/>
        </p:nvCxnSpPr>
        <p:spPr>
          <a:xfrm>
            <a:off x="9951308" y="1977086"/>
            <a:ext cx="0" cy="3583205"/>
          </a:xfrm>
          <a:prstGeom prst="line">
            <a:avLst/>
          </a:prstGeom>
          <a:ln w="28575" cap="sq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129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D5E0904-721C-4D68-9EB8-1C9752E32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298ECBA-3258-45DF-8FD4-7581736BCC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244"/>
            <a:ext cx="457200" cy="6858000"/>
          </a:xfrm>
          <a:prstGeom prst="rect">
            <a:avLst/>
          </a:prstGeom>
          <a:solidFill>
            <a:srgbClr val="6F6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62BF453-BD82-4B90-9FE7-517031338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0"/>
            <a:ext cx="10835640" cy="68580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C4D94A2-394E-4A7D-9BF3-271CB6E2A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4487" y="-3244"/>
            <a:ext cx="2802194" cy="4041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5400" dirty="0">
                <a:solidFill>
                  <a:srgbClr val="FFFFFF"/>
                </a:solidFill>
                <a:latin typeface="Bahnschrift" panose="020B0502040204020203" pitchFamily="34" charset="0"/>
              </a:rPr>
              <a:t>CASI D’USO</a:t>
            </a:r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72366D3-9B5C-42E1-9906-77FF6BB55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283" y="0"/>
            <a:ext cx="756100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116CDB69-476A-45B9-BAC4-40B242D47D9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9" t="-765" r="11032" b="-763"/>
          <a:stretch/>
        </p:blipFill>
        <p:spPr>
          <a:xfrm>
            <a:off x="462117" y="0"/>
            <a:ext cx="7551173" cy="685799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21F5E60-4E89-4B16-A245-12BD99359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899160" cy="68580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385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E0904-721C-4D68-9EB8-1C9752E32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98ECBA-3258-45DF-8FD4-7581736BCC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244"/>
            <a:ext cx="457200" cy="6858000"/>
          </a:xfrm>
          <a:prstGeom prst="rect">
            <a:avLst/>
          </a:prstGeom>
          <a:solidFill>
            <a:srgbClr val="6F6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2BF453-BD82-4B90-9FE7-517031338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0"/>
            <a:ext cx="10835640" cy="68580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27F25B6-5C9E-4424-AF7B-A307A4FDD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8517" y="1916313"/>
            <a:ext cx="3628854" cy="21292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4000" dirty="0">
                <a:solidFill>
                  <a:srgbClr val="FFFFFF"/>
                </a:solidFill>
                <a:latin typeface="Bahnschrift" panose="020B0502040204020203" pitchFamily="34" charset="0"/>
              </a:rPr>
              <a:t>DIAGRAMMA DELLE ATTIVITA’</a:t>
            </a: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72366D3-9B5C-42E1-9906-77FF6BB55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283" y="0"/>
            <a:ext cx="756100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7F0496B4-B7C6-43C4-8378-0BDD0524F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6" y="89210"/>
            <a:ext cx="7551173" cy="665727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21F5E60-4E89-4B16-A245-12BD99359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899160" cy="68580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055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0B3D270-B19D-4DB8-BD3C-3E707485B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541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07C9054-97C1-422F-920A-A1C69C0F2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8" y="836023"/>
            <a:ext cx="2718788" cy="5183777"/>
          </a:xfrm>
        </p:spPr>
        <p:txBody>
          <a:bodyPr anchor="ctr">
            <a:normAutofit/>
          </a:bodyPr>
          <a:lstStyle/>
          <a:p>
            <a:r>
              <a:rPr lang="it-IT" dirty="0">
                <a:solidFill>
                  <a:srgbClr val="FFFFFF"/>
                </a:solidFill>
                <a:latin typeface="Bahnschrift" panose="020B0502040204020203" pitchFamily="34" charset="0"/>
              </a:rPr>
              <a:t>Indice Contenuti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BDAF94-B52E-4307-B54C-EF413086F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BF57D81A-A807-4346-9815-A998A0FC11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4485685"/>
              </p:ext>
            </p:extLst>
          </p:nvPr>
        </p:nvGraphicFramePr>
        <p:xfrm>
          <a:off x="4658815" y="804672"/>
          <a:ext cx="5990136" cy="5262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2803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13695F-25DD-4247-A08B-F228D6A93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489" y="566382"/>
            <a:ext cx="4534047" cy="1550284"/>
          </a:xfrm>
        </p:spPr>
        <p:txBody>
          <a:bodyPr>
            <a:normAutofit/>
          </a:bodyPr>
          <a:lstStyle/>
          <a:p>
            <a:r>
              <a:rPr lang="it-IT" sz="3700" dirty="0">
                <a:latin typeface="Bahnschrift" panose="020B0502040204020203" pitchFamily="34" charset="0"/>
              </a:rPr>
              <a:t>PROGETTAZIONE DATABASE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CF6C96-4596-4D83-A9F9-A3AB22AB4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870D60-32E7-4149-9707-7104D806B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534" y="2438399"/>
            <a:ext cx="4744065" cy="3853219"/>
          </a:xfrm>
        </p:spPr>
        <p:txBody>
          <a:bodyPr>
            <a:normAutofit/>
          </a:bodyPr>
          <a:lstStyle/>
          <a:p>
            <a:r>
              <a:rPr lang="it-IT" sz="2000" dirty="0">
                <a:solidFill>
                  <a:srgbClr val="0070C0"/>
                </a:solidFill>
                <a:latin typeface="Bahnschrift" panose="020B0502040204020203" pitchFamily="34" charset="0"/>
              </a:rPr>
              <a:t>Logica NoSQL </a:t>
            </a:r>
            <a:r>
              <a:rPr lang="it-IT" sz="2000" dirty="0">
                <a:latin typeface="Bahnschrift" panose="020B0502040204020203" pitchFamily="34" charset="0"/>
              </a:rPr>
              <a:t>(Assenza schema E-R)</a:t>
            </a:r>
          </a:p>
          <a:p>
            <a:r>
              <a:rPr lang="it-IT" sz="2000" dirty="0">
                <a:latin typeface="Bahnschrift" panose="020B0502040204020203" pitchFamily="34" charset="0"/>
              </a:rPr>
              <a:t>Dati immagazzinati all’interno </a:t>
            </a:r>
            <a:br>
              <a:rPr lang="it-IT" sz="2000" dirty="0">
                <a:latin typeface="Bahnschrift" panose="020B0502040204020203" pitchFamily="34" charset="0"/>
              </a:rPr>
            </a:br>
            <a:r>
              <a:rPr lang="it-IT" sz="2000" dirty="0">
                <a:latin typeface="Bahnschrift" panose="020B0502040204020203" pitchFamily="34" charset="0"/>
              </a:rPr>
              <a:t>di </a:t>
            </a:r>
            <a:r>
              <a:rPr lang="it-IT" sz="2000" dirty="0">
                <a:solidFill>
                  <a:srgbClr val="0070C0"/>
                </a:solidFill>
                <a:latin typeface="Bahnschrift" panose="020B0502040204020203" pitchFamily="34" charset="0"/>
              </a:rPr>
              <a:t>file JSON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1755B75-FD99-4387-BCE1-C552BE068B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57" t="-29374" r="-2609" b="-29377"/>
          <a:stretch/>
        </p:blipFill>
        <p:spPr>
          <a:xfrm>
            <a:off x="5182780" y="-156118"/>
            <a:ext cx="609481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05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FF19E647-F6F0-4ABE-B7B9-F27F45A45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5C2007E-1759-4664-9B78-24DA0091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19" y="469002"/>
            <a:ext cx="3863778" cy="2566217"/>
          </a:xfrm>
        </p:spPr>
        <p:txBody>
          <a:bodyPr anchor="ctr">
            <a:normAutofit/>
          </a:bodyPr>
          <a:lstStyle/>
          <a:p>
            <a:pPr algn="r"/>
            <a:r>
              <a:rPr lang="it-IT">
                <a:latin typeface="Bahnschrift" panose="020B0502040204020203" pitchFamily="34" charset="0"/>
              </a:rPr>
              <a:t>COSTRUZIONE ENTITA’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2BFA6EF-C8B5-4562-9718-3167CB1C9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3153" y="1112031"/>
            <a:ext cx="0" cy="128016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14">
            <a:extLst>
              <a:ext uri="{FF2B5EF4-FFF2-40B4-BE49-F238E27FC236}">
                <a16:creationId xmlns:a16="http://schemas.microsoft.com/office/drawing/2014/main" id="{8F36A843-5FFB-47FB-981D-2B2591211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5037" y="469002"/>
            <a:ext cx="5559269" cy="2566217"/>
          </a:xfrm>
        </p:spPr>
        <p:txBody>
          <a:bodyPr anchor="ctr">
            <a:normAutofit fontScale="92500"/>
          </a:bodyPr>
          <a:lstStyle/>
          <a:p>
            <a:r>
              <a:rPr lang="it-IT" dirty="0">
                <a:solidFill>
                  <a:srgbClr val="0070C0"/>
                </a:solidFill>
                <a:latin typeface="Bahnschrift" panose="020B0502040204020203" pitchFamily="34" charset="0"/>
              </a:rPr>
              <a:t>Distinzione</a:t>
            </a:r>
            <a:r>
              <a:rPr lang="it-IT" dirty="0">
                <a:latin typeface="Bahnschrift" panose="020B0502040204020203" pitchFamily="34" charset="0"/>
              </a:rPr>
              <a:t> tra utente normale ed esperto</a:t>
            </a:r>
          </a:p>
          <a:p>
            <a:r>
              <a:rPr lang="it-IT" dirty="0">
                <a:latin typeface="Bahnschrift" panose="020B0502040204020203" pitchFamily="34" charset="0"/>
              </a:rPr>
              <a:t>Una ed </a:t>
            </a:r>
            <a:r>
              <a:rPr lang="it-IT" dirty="0">
                <a:solidFill>
                  <a:srgbClr val="0070C0"/>
                </a:solidFill>
                <a:latin typeface="Bahnschrift" panose="020B0502040204020203" pitchFamily="34" charset="0"/>
              </a:rPr>
              <a:t>una sola location</a:t>
            </a:r>
            <a:r>
              <a:rPr lang="it-IT" dirty="0">
                <a:latin typeface="Bahnschrift" panose="020B0502040204020203" pitchFamily="34" charset="0"/>
              </a:rPr>
              <a:t> memorizzata per ogni utente</a:t>
            </a:r>
          </a:p>
          <a:p>
            <a:r>
              <a:rPr lang="it-IT" dirty="0">
                <a:solidFill>
                  <a:srgbClr val="0070C0"/>
                </a:solidFill>
                <a:latin typeface="Bahnschrift" panose="020B0502040204020203" pitchFamily="34" charset="0"/>
              </a:rPr>
              <a:t>Tutti i messaggi</a:t>
            </a:r>
            <a:r>
              <a:rPr lang="it-IT" dirty="0">
                <a:latin typeface="Bahnschrift" panose="020B0502040204020203" pitchFamily="34" charset="0"/>
              </a:rPr>
              <a:t> scambiati tra gli utenti vengono immagazzinati ( </a:t>
            </a:r>
            <a:r>
              <a:rPr lang="it-IT" dirty="0">
                <a:solidFill>
                  <a:srgbClr val="0070C0"/>
                </a:solidFill>
                <a:latin typeface="Bahnschrift" panose="020B0502040204020203" pitchFamily="34" charset="0"/>
              </a:rPr>
              <a:t>+ sicurezza</a:t>
            </a:r>
            <a:r>
              <a:rPr lang="it-IT" dirty="0">
                <a:latin typeface="Bahnschrift" panose="020B0502040204020203" pitchFamily="34" charset="0"/>
              </a:rPr>
              <a:t>)</a:t>
            </a:r>
          </a:p>
          <a:p>
            <a:r>
              <a:rPr lang="it-IT" dirty="0">
                <a:latin typeface="Bahnschrift" panose="020B0502040204020203" pitchFamily="34" charset="0"/>
              </a:rPr>
              <a:t>Bisogno di memorizzare in un’entità separata </a:t>
            </a:r>
            <a:r>
              <a:rPr lang="it-IT" dirty="0">
                <a:solidFill>
                  <a:srgbClr val="0070C0"/>
                </a:solidFill>
                <a:latin typeface="Bahnschrift" panose="020B0502040204020203" pitchFamily="34" charset="0"/>
              </a:rPr>
              <a:t>l’ultimo messaggio scambiato</a:t>
            </a:r>
            <a:r>
              <a:rPr lang="it-IT" dirty="0">
                <a:latin typeface="Bahnschrift" panose="020B0502040204020203" pitchFamily="34" charset="0"/>
              </a:rPr>
              <a:t> per ogni utente nel database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A2289DB-F4F2-44AA-8ED3-0141E331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019" y="3692014"/>
            <a:ext cx="2369900" cy="2566218"/>
          </a:xfrm>
          <a:prstGeom prst="rect">
            <a:avLst/>
          </a:prstGeom>
          <a:solidFill>
            <a:srgbClr val="FFFFFF"/>
          </a:solidFill>
          <a:ln w="1270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EDDC244-73DC-4218-B31A-3F268A2B2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69061" y="3692014"/>
            <a:ext cx="2369900" cy="2566218"/>
          </a:xfrm>
          <a:prstGeom prst="rect">
            <a:avLst/>
          </a:prstGeom>
          <a:solidFill>
            <a:srgbClr val="FFFFFF"/>
          </a:solidFill>
          <a:ln w="1270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C46FBBA-1F49-4B79-8EA1-97A53C5E1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103" y="3692014"/>
            <a:ext cx="2369900" cy="2566218"/>
          </a:xfrm>
          <a:prstGeom prst="rect">
            <a:avLst/>
          </a:prstGeom>
          <a:solidFill>
            <a:srgbClr val="FFFFFF"/>
          </a:solidFill>
          <a:ln w="1270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AB118B8-8271-4F7C-A68B-22AE4BFE5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45146" y="3692014"/>
            <a:ext cx="2369900" cy="2566218"/>
          </a:xfrm>
          <a:prstGeom prst="rect">
            <a:avLst/>
          </a:prstGeom>
          <a:solidFill>
            <a:srgbClr val="FFFFFF"/>
          </a:solidFill>
          <a:ln w="1270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3DCB4CF3-0FE8-4C9D-932F-A431252F3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926" y="4245183"/>
            <a:ext cx="2044339" cy="1539564"/>
          </a:xfrm>
          <a:prstGeom prst="rect">
            <a:avLst/>
          </a:prstGeom>
        </p:spPr>
      </p:pic>
      <p:pic>
        <p:nvPicPr>
          <p:cNvPr id="13" name="Immagine 12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14BC205E-19B3-4E5A-8539-86AEA2C99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" y="4125951"/>
            <a:ext cx="1933715" cy="1694985"/>
          </a:xfrm>
          <a:prstGeom prst="rect">
            <a:avLst/>
          </a:prstGeom>
        </p:spPr>
      </p:pic>
      <p:pic>
        <p:nvPicPr>
          <p:cNvPr id="17" name="Immagine 16" descr="Immagine che contiene screenshot, disegnando&#10;&#10;Descrizione generata automaticamente">
            <a:extLst>
              <a:ext uri="{FF2B5EF4-FFF2-40B4-BE49-F238E27FC236}">
                <a16:creationId xmlns:a16="http://schemas.microsoft.com/office/drawing/2014/main" id="{EFAF7596-FB7F-4268-8137-801DFBFB3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719" y="4493591"/>
            <a:ext cx="2038583" cy="906037"/>
          </a:xfrm>
          <a:prstGeom prst="rect">
            <a:avLst/>
          </a:prstGeom>
        </p:spPr>
      </p:pic>
      <p:pic>
        <p:nvPicPr>
          <p:cNvPr id="21" name="Immagine 20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7CEF9E0F-C23F-4159-99E4-FA9F96AA87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762" y="4245183"/>
            <a:ext cx="2038582" cy="153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41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0B3D270-B19D-4DB8-BD3C-3E707485B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541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07C9054-97C1-422F-920A-A1C69C0F2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8" y="836023"/>
            <a:ext cx="2718788" cy="5183777"/>
          </a:xfrm>
        </p:spPr>
        <p:txBody>
          <a:bodyPr anchor="ctr">
            <a:normAutofit/>
          </a:bodyPr>
          <a:lstStyle/>
          <a:p>
            <a:r>
              <a:rPr lang="it-IT" dirty="0">
                <a:solidFill>
                  <a:srgbClr val="FFFFFF"/>
                </a:solidFill>
                <a:latin typeface="Bahnschrift" panose="020B0502040204020203" pitchFamily="34" charset="0"/>
              </a:rPr>
              <a:t>Indice Contenuti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BDAF94-B52E-4307-B54C-EF413086F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BF57D81A-A807-4346-9815-A998A0FC11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7867708"/>
              </p:ext>
            </p:extLst>
          </p:nvPr>
        </p:nvGraphicFramePr>
        <p:xfrm>
          <a:off x="4658815" y="804672"/>
          <a:ext cx="5990136" cy="5262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0351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690FC1-2BB6-45B1-AC13-3611F5C34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74" y="677863"/>
            <a:ext cx="4534047" cy="1325562"/>
          </a:xfrm>
        </p:spPr>
        <p:txBody>
          <a:bodyPr>
            <a:normAutofit/>
          </a:bodyPr>
          <a:lstStyle/>
          <a:p>
            <a:r>
              <a:rPr lang="it-IT" dirty="0">
                <a:latin typeface="Bahnschrift" panose="020B0502040204020203" pitchFamily="34" charset="0"/>
              </a:rPr>
              <a:t>REGISTRAZIONE E LOGIN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E25F649-950C-4D6A-BC50-ACE1DC966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74" y="2325158"/>
            <a:ext cx="4534048" cy="3854979"/>
          </a:xfrm>
        </p:spPr>
        <p:txBody>
          <a:bodyPr>
            <a:normAutofit/>
          </a:bodyPr>
          <a:lstStyle/>
          <a:p>
            <a:r>
              <a:rPr lang="it-IT" sz="2000" dirty="0">
                <a:solidFill>
                  <a:srgbClr val="0070C0"/>
                </a:solidFill>
                <a:latin typeface="Bahnschrift Light SemiCondensed" panose="020B0502040204020203" pitchFamily="34" charset="0"/>
              </a:rPr>
              <a:t>Controllo</a:t>
            </a:r>
            <a:r>
              <a:rPr lang="it-IT" sz="2000" dirty="0">
                <a:latin typeface="Bahnschrift Light SemiCondensed" panose="020B0502040204020203" pitchFamily="34" charset="0"/>
              </a:rPr>
              <a:t> username e password</a:t>
            </a:r>
          </a:p>
          <a:p>
            <a:r>
              <a:rPr lang="it-IT" sz="2000" dirty="0">
                <a:solidFill>
                  <a:srgbClr val="0070C0"/>
                </a:solidFill>
                <a:latin typeface="Bahnschrift Light SemiCondensed" panose="020B0502040204020203" pitchFamily="34" charset="0"/>
              </a:rPr>
              <a:t>Decisione</a:t>
            </a:r>
            <a:r>
              <a:rPr lang="it-IT" sz="2000" dirty="0">
                <a:latin typeface="Bahnschrift Light SemiCondensed" panose="020B0502040204020203" pitchFamily="34" charset="0"/>
              </a:rPr>
              <a:t> di registrazione come cliente o come esperto (variabile booleana per memorizzare tale scelta)</a:t>
            </a:r>
          </a:p>
        </p:txBody>
      </p:sp>
      <p:pic>
        <p:nvPicPr>
          <p:cNvPr id="5" name="Segnaposto contenuto 4" descr="Immagine che contiene screenshot, disegnando&#10;&#10;Descrizione generata automaticamente">
            <a:extLst>
              <a:ext uri="{FF2B5EF4-FFF2-40B4-BE49-F238E27FC236}">
                <a16:creationId xmlns:a16="http://schemas.microsoft.com/office/drawing/2014/main" id="{832F7063-6FED-44DA-8733-7B9E11368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407" y="555954"/>
            <a:ext cx="3026957" cy="5711240"/>
          </a:xfrm>
          <a:prstGeom prst="rect">
            <a:avLst/>
          </a:prstGeom>
          <a:effectLst>
            <a:outerShdw blurRad="533400" dist="38100" dir="5400000" algn="t" rotWithShape="0">
              <a:prstClr val="black">
                <a:alpha val="8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7572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48ED6A-4EDA-4712-B5FB-9A0560DD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36" y="365760"/>
            <a:ext cx="9692640" cy="1325562"/>
          </a:xfrm>
        </p:spPr>
        <p:txBody>
          <a:bodyPr/>
          <a:lstStyle/>
          <a:p>
            <a:r>
              <a:rPr lang="it-IT" dirty="0">
                <a:latin typeface="Bahnschrift" panose="020B0502040204020203" pitchFamily="34" charset="0"/>
              </a:rPr>
              <a:t>HOME CLIENTE</a:t>
            </a:r>
          </a:p>
        </p:txBody>
      </p:sp>
      <p:pic>
        <p:nvPicPr>
          <p:cNvPr id="5" name="Segnaposto contenuto 4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D3BD72CB-B745-49A0-80A3-85188A7C3E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221" y="564785"/>
            <a:ext cx="3045455" cy="5735609"/>
          </a:xfrm>
          <a:effectLst>
            <a:outerShdw blurRad="254000" dist="38100" dir="5400000" algn="t" rotWithShape="0">
              <a:prstClr val="black"/>
            </a:outerShdw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86117DE-B2D3-42E1-ADBC-D675909EE659}"/>
              </a:ext>
            </a:extLst>
          </p:cNvPr>
          <p:cNvSpPr txBox="1"/>
          <p:nvPr/>
        </p:nvSpPr>
        <p:spPr>
          <a:xfrm>
            <a:off x="643035" y="2011049"/>
            <a:ext cx="5028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Bahnschrift Light SemiCondensed" panose="020B0502040204020203" pitchFamily="34" charset="0"/>
              </a:rPr>
              <a:t>Funzione di </a:t>
            </a:r>
            <a:r>
              <a:rPr lang="it-IT" sz="2000" dirty="0">
                <a:solidFill>
                  <a:srgbClr val="0070C0"/>
                </a:solidFill>
                <a:latin typeface="Bahnschrift Light SemiCondensed" panose="020B0502040204020203" pitchFamily="34" charset="0"/>
              </a:rPr>
              <a:t>geolocalizzazione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Bahnschrift Light SemiCondensed" panose="020B0502040204020203" pitchFamily="34" charset="0"/>
              </a:rPr>
              <a:t>Strumenti di </a:t>
            </a:r>
            <a:r>
              <a:rPr lang="it-IT" sz="2000" dirty="0">
                <a:solidFill>
                  <a:srgbClr val="0070C0"/>
                </a:solidFill>
                <a:latin typeface="Bahnschrift Light SemiCondensed" panose="020B0502040204020203" pitchFamily="34" charset="0"/>
              </a:rPr>
              <a:t>ricerca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Bahnschrift Light SemiCondensed" panose="020B0502040204020203" pitchFamily="34" charset="0"/>
              </a:rPr>
              <a:t>Coordinazione di diversi </a:t>
            </a:r>
            <a:r>
              <a:rPr lang="it-IT" sz="2000" dirty="0">
                <a:solidFill>
                  <a:srgbClr val="0070C0"/>
                </a:solidFill>
                <a:latin typeface="Bahnschrift Light SemiCondensed" panose="020B0502040204020203" pitchFamily="34" charset="0"/>
              </a:rPr>
              <a:t>componenti grafici</a:t>
            </a:r>
          </a:p>
          <a:p>
            <a:endParaRPr lang="it-IT" sz="2000" dirty="0">
              <a:solidFill>
                <a:srgbClr val="0070C0"/>
              </a:solidFill>
              <a:latin typeface="Bahnschrift Light SemiCondensed" panose="020B0502040204020203" pitchFamily="34" charset="0"/>
            </a:endParaRPr>
          </a:p>
          <a:p>
            <a:r>
              <a:rPr lang="it-IT" sz="2400" dirty="0">
                <a:solidFill>
                  <a:srgbClr val="0070C0"/>
                </a:solidFill>
                <a:latin typeface="Bahnschrift Light SemiCondensed" panose="020B0502040204020203" pitchFamily="34" charset="0"/>
              </a:rPr>
              <a:t>RecyclerView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Bahnschrift Light SemiCondensed" panose="020B0502040204020203" pitchFamily="34" charset="0"/>
              </a:rPr>
              <a:t>Componente flessibile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Bahnschrift Light SemiCondensed" panose="020B0502040204020203" pitchFamily="34" charset="0"/>
              </a:rPr>
              <a:t>Memoria occupata solo dagli elementi visibili</a:t>
            </a:r>
          </a:p>
        </p:txBody>
      </p:sp>
    </p:spTree>
    <p:extLst>
      <p:ext uri="{BB962C8B-B14F-4D97-AF65-F5344CB8AC3E}">
        <p14:creationId xmlns:p14="http://schemas.microsoft.com/office/powerpoint/2010/main" val="2543923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7D01DA-AC48-45C5-B10C-1103FFE84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5082"/>
            <a:ext cx="9692640" cy="1325562"/>
          </a:xfrm>
        </p:spPr>
        <p:txBody>
          <a:bodyPr/>
          <a:lstStyle/>
          <a:p>
            <a:pPr algn="ctr"/>
            <a:r>
              <a:rPr lang="it-IT" dirty="0">
                <a:latin typeface="Bahnschrift" panose="020B0502040204020203" pitchFamily="34" charset="0"/>
              </a:rPr>
              <a:t>INTRODUZIONE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DC2FF856-B32E-4DDC-B942-3DFB0DB949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2758038"/>
              </p:ext>
            </p:extLst>
          </p:nvPr>
        </p:nvGraphicFramePr>
        <p:xfrm>
          <a:off x="-1298449" y="1506584"/>
          <a:ext cx="12036117" cy="4586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C2F86371-009E-446A-88EE-8DDFE7C076DE}"/>
              </a:ext>
            </a:extLst>
          </p:cNvPr>
          <p:cNvSpPr/>
          <p:nvPr/>
        </p:nvSpPr>
        <p:spPr>
          <a:xfrm>
            <a:off x="6706821" y="386168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Elemento grafico 5" descr="Pubblico target">
            <a:extLst>
              <a:ext uri="{FF2B5EF4-FFF2-40B4-BE49-F238E27FC236}">
                <a16:creationId xmlns:a16="http://schemas.microsoft.com/office/drawing/2014/main" id="{9D77B512-06A1-417E-8E39-A81498D9D7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6607" y="4471412"/>
            <a:ext cx="1426135" cy="1426135"/>
          </a:xfrm>
          <a:prstGeom prst="rect">
            <a:avLst/>
          </a:prstGeom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29A0FA09-5204-48E5-BAD9-462BAD94C6BD}"/>
              </a:ext>
            </a:extLst>
          </p:cNvPr>
          <p:cNvSpPr/>
          <p:nvPr/>
        </p:nvSpPr>
        <p:spPr>
          <a:xfrm>
            <a:off x="398686" y="4289644"/>
            <a:ext cx="1701988" cy="1689462"/>
          </a:xfrm>
          <a:prstGeom prst="ellipse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C896C8B-7517-4836-8BF2-51D3BA762D7E}"/>
              </a:ext>
            </a:extLst>
          </p:cNvPr>
          <p:cNvSpPr txBox="1"/>
          <p:nvPr/>
        </p:nvSpPr>
        <p:spPr>
          <a:xfrm>
            <a:off x="7685229" y="4698278"/>
            <a:ext cx="26917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Bahnschrift Condensed" panose="020B0502040204020203" pitchFamily="34" charset="0"/>
              </a:rPr>
              <a:t>Nascita dell’applicazione</a:t>
            </a:r>
            <a:br>
              <a:rPr lang="it-IT" sz="2400" dirty="0">
                <a:latin typeface="Bahnschrift Condensed" panose="020B0502040204020203" pitchFamily="34" charset="0"/>
              </a:rPr>
            </a:br>
            <a:r>
              <a:rPr lang="it-IT" sz="2400" dirty="0">
                <a:latin typeface="Bahnschrift Condensed" panose="020B0502040204020203" pitchFamily="34" charset="0"/>
              </a:rPr>
              <a:t>«</a:t>
            </a:r>
            <a:r>
              <a:rPr lang="it-IT" sz="2400" dirty="0">
                <a:solidFill>
                  <a:srgbClr val="EA6400"/>
                </a:solidFill>
                <a:latin typeface="Bahnschrift Condensed" panose="020B0502040204020203" pitchFamily="34" charset="0"/>
              </a:rPr>
              <a:t>Experts At Home</a:t>
            </a:r>
            <a:r>
              <a:rPr lang="it-IT" sz="2400" dirty="0">
                <a:latin typeface="Bahnschrift Condensed" panose="020B0502040204020203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313562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21AF49-7E57-41ED-B3FF-454BDE496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977" y="1479595"/>
            <a:ext cx="4605750" cy="889323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dirty="0">
                <a:latin typeface="Bahnschrift" panose="020B0502040204020203" pitchFamily="34" charset="0"/>
              </a:rPr>
              <a:t>GEOLOCALIZZAZIONE: GEOFIRE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B67D982-25C5-4CC2-AA64-276BE3B2C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0213072E-2E98-46CA-A4AD-7B70078BDB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" r="3322"/>
          <a:stretch/>
        </p:blipFill>
        <p:spPr>
          <a:xfrm>
            <a:off x="5731727" y="1479595"/>
            <a:ext cx="4471640" cy="4060200"/>
          </a:xfrm>
          <a:prstGeom prst="rect">
            <a:avLst/>
          </a:prstGeom>
          <a:effectLst>
            <a:outerShdw blurRad="317500" dist="38100" dir="10800000" algn="r" rotWithShape="0">
              <a:prstClr val="black">
                <a:alpha val="92000"/>
              </a:prstClr>
            </a:outerShdw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820C8B9-FFCE-4F28-8D10-CC8005CC343D}"/>
              </a:ext>
            </a:extLst>
          </p:cNvPr>
          <p:cNvSpPr txBox="1"/>
          <p:nvPr/>
        </p:nvSpPr>
        <p:spPr>
          <a:xfrm>
            <a:off x="1260087" y="2698594"/>
            <a:ext cx="41259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Bahnschrift Light SemiCondensed" panose="020B0502040204020203" pitchFamily="34" charset="0"/>
              </a:rPr>
              <a:t>ID dell’utente associato al luogo</a:t>
            </a:r>
            <a:br>
              <a:rPr lang="it-IT" sz="2000" dirty="0">
                <a:latin typeface="Bahnschrift Light SemiCondensed" panose="020B0502040204020203" pitchFamily="34" charset="0"/>
              </a:rPr>
            </a:br>
            <a:endParaRPr lang="it-IT" sz="2000" dirty="0">
              <a:latin typeface="Bahnschrift Light SemiCondense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Bahnschrift Light SemiCondensed" panose="020B0502040204020203" pitchFamily="34" charset="0"/>
              </a:rPr>
              <a:t>Chiave univoca «g» per ogni luogo</a:t>
            </a:r>
            <a:br>
              <a:rPr lang="it-IT" sz="2000" dirty="0">
                <a:latin typeface="Bahnschrift Light SemiCondensed" panose="020B0502040204020203" pitchFamily="34" charset="0"/>
              </a:rPr>
            </a:br>
            <a:endParaRPr lang="it-IT" sz="2000" dirty="0">
              <a:latin typeface="Bahnschrift Light SemiCondense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Bahnschrift Light SemiCondensed" panose="020B0502040204020203" pitchFamily="34" charset="0"/>
              </a:rPr>
              <a:t>In «l» viene memorizzata la coppia </a:t>
            </a:r>
            <a:br>
              <a:rPr lang="it-IT" sz="2000" dirty="0">
                <a:latin typeface="Bahnschrift Light SemiCondensed" panose="020B0502040204020203" pitchFamily="34" charset="0"/>
              </a:rPr>
            </a:br>
            <a:r>
              <a:rPr lang="it-IT" sz="2000" dirty="0">
                <a:latin typeface="Bahnschrift Light SemiCondensed" panose="020B0502040204020203" pitchFamily="34" charset="0"/>
              </a:rPr>
              <a:t>latitudine-longitudine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4681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2A07C8-702B-4BC4-89CC-DC1E6A13C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86" y="354609"/>
            <a:ext cx="9692640" cy="1325562"/>
          </a:xfrm>
        </p:spPr>
        <p:txBody>
          <a:bodyPr/>
          <a:lstStyle/>
          <a:p>
            <a:r>
              <a:rPr lang="it-IT" dirty="0">
                <a:latin typeface="Bahnschrift" panose="020B0502040204020203" pitchFamily="34" charset="0"/>
              </a:rPr>
              <a:t>CHATLOG</a:t>
            </a:r>
          </a:p>
        </p:txBody>
      </p:sp>
      <p:pic>
        <p:nvPicPr>
          <p:cNvPr id="13" name="Segnaposto contenuto 12" descr="Immagine che contiene elettronico, tastiera&#10;&#10;Descrizione generata automaticamente">
            <a:extLst>
              <a:ext uri="{FF2B5EF4-FFF2-40B4-BE49-F238E27FC236}">
                <a16:creationId xmlns:a16="http://schemas.microsoft.com/office/drawing/2014/main" id="{570F4C34-B854-4EC3-8772-A0EEA9D52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022" y="624806"/>
            <a:ext cx="2977904" cy="5608388"/>
          </a:xfrm>
          <a:effectLst>
            <a:outerShdw blurRad="431800" dist="50800" dir="5400000" algn="ctr" rotWithShape="0">
              <a:schemeClr val="tx1">
                <a:alpha val="90000"/>
              </a:schemeClr>
            </a:outerShdw>
          </a:effec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614404C-8147-4122-8181-C7F98252DFE2}"/>
              </a:ext>
            </a:extLst>
          </p:cNvPr>
          <p:cNvSpPr txBox="1"/>
          <p:nvPr/>
        </p:nvSpPr>
        <p:spPr>
          <a:xfrm>
            <a:off x="655782" y="2068945"/>
            <a:ext cx="547617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Bahnschrift Light SemiCondensed" panose="020B0502040204020203" pitchFamily="34" charset="0"/>
              </a:rPr>
              <a:t>Creazione di layout differenti per la </a:t>
            </a:r>
            <a:r>
              <a:rPr lang="it-IT" dirty="0">
                <a:solidFill>
                  <a:srgbClr val="0070C0"/>
                </a:solidFill>
                <a:latin typeface="Bahnschrift Light SemiCondensed" panose="020B0502040204020203" pitchFamily="34" charset="0"/>
              </a:rPr>
              <a:t>corretta </a:t>
            </a:r>
            <a:br>
              <a:rPr lang="it-IT" dirty="0">
                <a:solidFill>
                  <a:srgbClr val="0070C0"/>
                </a:solidFill>
                <a:latin typeface="Bahnschrift Light SemiCondensed" panose="020B0502040204020203" pitchFamily="34" charset="0"/>
              </a:rPr>
            </a:br>
            <a:r>
              <a:rPr lang="it-IT" dirty="0">
                <a:solidFill>
                  <a:srgbClr val="0070C0"/>
                </a:solidFill>
                <a:latin typeface="Bahnschrift Light SemiCondensed" panose="020B0502040204020203" pitchFamily="34" charset="0"/>
              </a:rPr>
              <a:t>visualizzazione</a:t>
            </a:r>
            <a:r>
              <a:rPr lang="it-IT" dirty="0">
                <a:latin typeface="Bahnschrift Light SemiCondensed" panose="020B0502040204020203" pitchFamily="34" charset="0"/>
              </a:rPr>
              <a:t> dei messaggi (left / right item)</a:t>
            </a:r>
            <a:br>
              <a:rPr lang="it-IT" dirty="0">
                <a:latin typeface="Bahnschrift Light SemiCondensed" panose="020B0502040204020203" pitchFamily="34" charset="0"/>
              </a:rPr>
            </a:br>
            <a:endParaRPr lang="it-IT" dirty="0">
              <a:latin typeface="Bahnschrift Light SemiCondense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Bahnschrift Light SemiCondensed" panose="020B0502040204020203" pitchFamily="34" charset="0"/>
              </a:rPr>
              <a:t>Tutte le informazioni relative ai messaggi vengono </a:t>
            </a:r>
            <a:br>
              <a:rPr lang="it-IT" dirty="0">
                <a:latin typeface="Bahnschrift Light SemiCondensed" panose="020B0502040204020203" pitchFamily="34" charset="0"/>
              </a:rPr>
            </a:br>
            <a:r>
              <a:rPr lang="it-IT" dirty="0">
                <a:latin typeface="Bahnschrift Light SemiCondensed" panose="020B0502040204020203" pitchFamily="34" charset="0"/>
              </a:rPr>
              <a:t>immediatamente immagazzinate nel </a:t>
            </a:r>
            <a:r>
              <a:rPr lang="it-IT" dirty="0">
                <a:solidFill>
                  <a:srgbClr val="0070C0"/>
                </a:solidFill>
                <a:latin typeface="Bahnschrift Light SemiCondensed" panose="020B0502040204020203" pitchFamily="34" charset="0"/>
              </a:rPr>
              <a:t>database</a:t>
            </a:r>
            <a:br>
              <a:rPr lang="it-IT" dirty="0">
                <a:latin typeface="Bahnschrift Light SemiCondensed" panose="020B0502040204020203" pitchFamily="34" charset="0"/>
              </a:rPr>
            </a:br>
            <a:endParaRPr lang="it-IT" dirty="0">
              <a:latin typeface="Bahnschrift Light SemiCondense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Bahnschrift Light SemiCondensed" panose="020B0502040204020203" pitchFamily="34" charset="0"/>
              </a:rPr>
              <a:t>Comodità per l’utente (cancellazione testo alla pressione</a:t>
            </a:r>
            <a:br>
              <a:rPr lang="it-IT" dirty="0">
                <a:latin typeface="Bahnschrift Light SemiCondensed" panose="020B0502040204020203" pitchFamily="34" charset="0"/>
              </a:rPr>
            </a:br>
            <a:r>
              <a:rPr lang="it-IT" dirty="0">
                <a:latin typeface="Bahnschrift Light SemiCondensed" panose="020B0502040204020203" pitchFamily="34" charset="0"/>
              </a:rPr>
              <a:t> del bottone «invia» e visualizzazione automatica del </a:t>
            </a:r>
            <a:br>
              <a:rPr lang="it-IT" dirty="0">
                <a:latin typeface="Bahnschrift Light SemiCondensed" panose="020B0502040204020203" pitchFamily="34" charset="0"/>
              </a:rPr>
            </a:br>
            <a:r>
              <a:rPr lang="it-IT" dirty="0">
                <a:latin typeface="Bahnschrift Light SemiCondensed" panose="020B0502040204020203" pitchFamily="34" charset="0"/>
              </a:rPr>
              <a:t>messaggio più recente)</a:t>
            </a:r>
          </a:p>
        </p:txBody>
      </p:sp>
    </p:spTree>
    <p:extLst>
      <p:ext uri="{BB962C8B-B14F-4D97-AF65-F5344CB8AC3E}">
        <p14:creationId xmlns:p14="http://schemas.microsoft.com/office/powerpoint/2010/main" val="2155371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0B3D270-B19D-4DB8-BD3C-3E707485B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541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07C9054-97C1-422F-920A-A1C69C0F2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8" y="836023"/>
            <a:ext cx="2718788" cy="5183777"/>
          </a:xfrm>
        </p:spPr>
        <p:txBody>
          <a:bodyPr anchor="ctr">
            <a:normAutofit/>
          </a:bodyPr>
          <a:lstStyle/>
          <a:p>
            <a:r>
              <a:rPr lang="it-IT" dirty="0">
                <a:solidFill>
                  <a:srgbClr val="FFFFFF"/>
                </a:solidFill>
                <a:latin typeface="Bahnschrift" panose="020B0502040204020203" pitchFamily="34" charset="0"/>
              </a:rPr>
              <a:t>Indice Contenuti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BDAF94-B52E-4307-B54C-EF413086F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BF57D81A-A807-4346-9815-A998A0FC11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0323327"/>
              </p:ext>
            </p:extLst>
          </p:nvPr>
        </p:nvGraphicFramePr>
        <p:xfrm>
          <a:off x="4658815" y="804672"/>
          <a:ext cx="5990136" cy="5262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4293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D5E0904-721C-4D68-9EB8-1C9752E32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4563126-2D64-470B-BE96-53F291067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023" y="575426"/>
            <a:ext cx="6271117" cy="4041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6600" dirty="0">
                <a:latin typeface="Bahnschrift" panose="020B0502040204020203" pitchFamily="34" charset="0"/>
              </a:rPr>
              <a:t>LATO CLIENTE: Ricerca e chat</a:t>
            </a:r>
          </a:p>
        </p:txBody>
      </p:sp>
      <p:pic>
        <p:nvPicPr>
          <p:cNvPr id="7" name="WhatsApp Video 2020-03-31 at 18.55.29">
            <a:hlinkClick r:id="" action="ppaction://media"/>
            <a:extLst>
              <a:ext uri="{FF2B5EF4-FFF2-40B4-BE49-F238E27FC236}">
                <a16:creationId xmlns:a16="http://schemas.microsoft.com/office/drawing/2014/main" id="{65CA02D7-B50C-4357-A811-61F75292BE3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669" t="236" r="177" b="236"/>
          <a:stretch/>
        </p:blipFill>
        <p:spPr>
          <a:xfrm>
            <a:off x="7574650" y="366781"/>
            <a:ext cx="3250639" cy="5840134"/>
          </a:xfrm>
          <a:prstGeom prst="rect">
            <a:avLst/>
          </a:prstGeom>
          <a:effectLst>
            <a:outerShdw blurRad="279400" sx="102000" sy="102000" algn="ctr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061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D5E0904-721C-4D68-9EB8-1C9752E32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1C9D29C-24AB-49C5-80AF-E9B2E6AD8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786" y="758952"/>
            <a:ext cx="6271117" cy="4041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6700" dirty="0">
                <a:latin typeface="Bahnschrift" panose="020B0502040204020203" pitchFamily="34" charset="0"/>
              </a:rPr>
              <a:t>LATO ESPERTO:</a:t>
            </a:r>
            <a:br>
              <a:rPr lang="en-US" sz="6700" dirty="0">
                <a:latin typeface="Bahnschrift" panose="020B0502040204020203" pitchFamily="34" charset="0"/>
              </a:rPr>
            </a:br>
            <a:r>
              <a:rPr lang="en-US" sz="6700" dirty="0">
                <a:latin typeface="Bahnschrift" panose="020B0502040204020203" pitchFamily="34" charset="0"/>
              </a:rPr>
              <a:t>Visualizzazione profilo e chat</a:t>
            </a:r>
          </a:p>
        </p:txBody>
      </p:sp>
      <p:pic>
        <p:nvPicPr>
          <p:cNvPr id="4" name="WhatsApp Video 2020-03-31 at 19.11.33">
            <a:hlinkClick r:id="" action="ppaction://media"/>
            <a:extLst>
              <a:ext uri="{FF2B5EF4-FFF2-40B4-BE49-F238E27FC236}">
                <a16:creationId xmlns:a16="http://schemas.microsoft.com/office/drawing/2014/main" id="{759EA8F5-D00F-4EB2-8435-C4AA2BF4981B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61611" y="299274"/>
            <a:ext cx="2956810" cy="5913620"/>
          </a:xfrm>
          <a:prstGeom prst="rect">
            <a:avLst/>
          </a:prstGeom>
          <a:effectLst>
            <a:outerShdw blurRad="228600" sx="102000" sy="102000" algn="ctr" rotWithShape="0">
              <a:prstClr val="black">
                <a:alpha val="7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045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0B3D270-B19D-4DB8-BD3C-3E707485B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541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07C9054-97C1-422F-920A-A1C69C0F2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8" y="836023"/>
            <a:ext cx="2718788" cy="5183777"/>
          </a:xfrm>
        </p:spPr>
        <p:txBody>
          <a:bodyPr anchor="ctr">
            <a:normAutofit/>
          </a:bodyPr>
          <a:lstStyle/>
          <a:p>
            <a:r>
              <a:rPr lang="it-IT" dirty="0">
                <a:solidFill>
                  <a:srgbClr val="FFFFFF"/>
                </a:solidFill>
                <a:latin typeface="Bahnschrift" panose="020B0502040204020203" pitchFamily="34" charset="0"/>
              </a:rPr>
              <a:t>Indice Contenuti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BDAF94-B52E-4307-B54C-EF413086F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BF57D81A-A807-4346-9815-A998A0FC11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7244796"/>
              </p:ext>
            </p:extLst>
          </p:nvPr>
        </p:nvGraphicFramePr>
        <p:xfrm>
          <a:off x="4658815" y="804672"/>
          <a:ext cx="5990136" cy="5262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7519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5DA42A-3696-4B52-B5F3-07839E109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45204"/>
            <a:ext cx="9304528" cy="828361"/>
          </a:xfrm>
        </p:spPr>
        <p:txBody>
          <a:bodyPr/>
          <a:lstStyle/>
          <a:p>
            <a:pPr algn="ctr"/>
            <a:r>
              <a:rPr lang="it-IT" dirty="0">
                <a:latin typeface="Bahnschrift" panose="020B0502040204020203" pitchFamily="34" charset="0"/>
              </a:rPr>
              <a:t>CONCLUDENDO</a:t>
            </a:r>
          </a:p>
        </p:txBody>
      </p:sp>
      <p:pic>
        <p:nvPicPr>
          <p:cNvPr id="8" name="Segnaposto contenuto 7" descr="Testa con ingranaggi">
            <a:extLst>
              <a:ext uri="{FF2B5EF4-FFF2-40B4-BE49-F238E27FC236}">
                <a16:creationId xmlns:a16="http://schemas.microsoft.com/office/drawing/2014/main" id="{F0AB855B-717E-49FB-B0F1-B5B7F6133A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0430" y="1678222"/>
            <a:ext cx="760892" cy="760892"/>
          </a:xfrm>
          <a:effectLst>
            <a:innerShdw blurRad="114300">
              <a:prstClr val="black"/>
            </a:innerShdw>
          </a:effectLst>
        </p:spPr>
      </p:pic>
      <p:pic>
        <p:nvPicPr>
          <p:cNvPr id="10" name="Elemento grafico 9" descr="Lente di ingrandimento">
            <a:extLst>
              <a:ext uri="{FF2B5EF4-FFF2-40B4-BE49-F238E27FC236}">
                <a16:creationId xmlns:a16="http://schemas.microsoft.com/office/drawing/2014/main" id="{B94FBF65-B129-46BD-B32B-6411EB555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70430" y="2650810"/>
            <a:ext cx="769450" cy="769450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pic>
        <p:nvPicPr>
          <p:cNvPr id="12" name="Elemento grafico 11" descr="Cronometro">
            <a:extLst>
              <a:ext uri="{FF2B5EF4-FFF2-40B4-BE49-F238E27FC236}">
                <a16:creationId xmlns:a16="http://schemas.microsoft.com/office/drawing/2014/main" id="{950C6855-089A-4585-97D1-0C171DE9BC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61871" y="3565697"/>
            <a:ext cx="769450" cy="76945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4" name="Elemento grafico 13" descr="Database">
            <a:extLst>
              <a:ext uri="{FF2B5EF4-FFF2-40B4-BE49-F238E27FC236}">
                <a16:creationId xmlns:a16="http://schemas.microsoft.com/office/drawing/2014/main" id="{64B0FF39-65D5-4D43-B7C0-2606E34EE2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61872" y="4538744"/>
            <a:ext cx="769450" cy="769450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16" name="Elemento grafico 15" descr="Raggruppa">
            <a:extLst>
              <a:ext uri="{FF2B5EF4-FFF2-40B4-BE49-F238E27FC236}">
                <a16:creationId xmlns:a16="http://schemas.microsoft.com/office/drawing/2014/main" id="{6A084057-1CF7-4418-BF59-1884C701B6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58087" y="5429092"/>
            <a:ext cx="977019" cy="977019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7" name="Segno di sottrazione 16">
            <a:extLst>
              <a:ext uri="{FF2B5EF4-FFF2-40B4-BE49-F238E27FC236}">
                <a16:creationId xmlns:a16="http://schemas.microsoft.com/office/drawing/2014/main" id="{EAC317AC-4F33-4361-8449-7C18655A3013}"/>
              </a:ext>
            </a:extLst>
          </p:cNvPr>
          <p:cNvSpPr/>
          <p:nvPr/>
        </p:nvSpPr>
        <p:spPr>
          <a:xfrm rot="5400000">
            <a:off x="2624958" y="3621430"/>
            <a:ext cx="6799510" cy="535709"/>
          </a:xfrm>
          <a:prstGeom prst="mathMinus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A038F6B-F37E-4752-838F-2683FF296239}"/>
              </a:ext>
            </a:extLst>
          </p:cNvPr>
          <p:cNvSpPr txBox="1"/>
          <p:nvPr/>
        </p:nvSpPr>
        <p:spPr>
          <a:xfrm>
            <a:off x="2223472" y="1869029"/>
            <a:ext cx="161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Bahnschrift Light SemiCondensed" panose="020B0502040204020203" pitchFamily="34" charset="0"/>
              </a:rPr>
              <a:t>Intuitività dell’UI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548D6E2-EF41-4FA1-BCA4-0767CE1B69CB}"/>
              </a:ext>
            </a:extLst>
          </p:cNvPr>
          <p:cNvSpPr txBox="1"/>
          <p:nvPr/>
        </p:nvSpPr>
        <p:spPr>
          <a:xfrm>
            <a:off x="2223472" y="2782959"/>
            <a:ext cx="2970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Bahnschrift Light SemiCondensed" panose="020B0502040204020203" pitchFamily="34" charset="0"/>
              </a:rPr>
              <a:t>Molteplici funzioni di ricerca</a:t>
            </a:r>
            <a:br>
              <a:rPr lang="it-IT" dirty="0">
                <a:latin typeface="Bahnschrift Light SemiCondensed" panose="020B0502040204020203" pitchFamily="34" charset="0"/>
              </a:rPr>
            </a:br>
            <a:r>
              <a:rPr lang="it-IT" dirty="0">
                <a:latin typeface="Bahnschrift Light SemiCondensed" panose="020B0502040204020203" pitchFamily="34" charset="0"/>
              </a:rPr>
              <a:t>con uso della geolocalizzazione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69906B7-863B-4A84-AE05-90F393FC9BEC}"/>
              </a:ext>
            </a:extLst>
          </p:cNvPr>
          <p:cNvSpPr txBox="1"/>
          <p:nvPr/>
        </p:nvSpPr>
        <p:spPr>
          <a:xfrm>
            <a:off x="2223472" y="3616918"/>
            <a:ext cx="2494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Bahnschrift Light SemiCondensed" panose="020B0502040204020203" pitchFamily="34" charset="0"/>
              </a:rPr>
              <a:t>Velocità: utilizzo «al volo» </a:t>
            </a:r>
            <a:br>
              <a:rPr lang="it-IT" dirty="0">
                <a:latin typeface="Bahnschrift Light SemiCondensed" panose="020B0502040204020203" pitchFamily="34" charset="0"/>
              </a:rPr>
            </a:br>
            <a:r>
              <a:rPr lang="it-IT" dirty="0">
                <a:latin typeface="Bahnschrift Light SemiCondensed" panose="020B0502040204020203" pitchFamily="34" charset="0"/>
              </a:rPr>
              <a:t>dell’applicazione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6556910-7279-4DD6-9318-B75C248FC5E1}"/>
              </a:ext>
            </a:extLst>
          </p:cNvPr>
          <p:cNvSpPr txBox="1"/>
          <p:nvPr/>
        </p:nvSpPr>
        <p:spPr>
          <a:xfrm>
            <a:off x="2223472" y="4600303"/>
            <a:ext cx="2295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Bahnschrift Light SemiCondensed" panose="020B0502040204020203" pitchFamily="34" charset="0"/>
              </a:rPr>
              <a:t>Database sincronizzato </a:t>
            </a:r>
            <a:br>
              <a:rPr lang="it-IT" dirty="0">
                <a:latin typeface="Bahnschrift Light SemiCondensed" panose="020B0502040204020203" pitchFamily="34" charset="0"/>
              </a:rPr>
            </a:br>
            <a:r>
              <a:rPr lang="it-IT" dirty="0">
                <a:latin typeface="Bahnschrift Light SemiCondensed" panose="020B0502040204020203" pitchFamily="34" charset="0"/>
              </a:rPr>
              <a:t>in real-time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CD13E1B-0295-4493-B277-BFABE5EB0EB8}"/>
              </a:ext>
            </a:extLst>
          </p:cNvPr>
          <p:cNvSpPr txBox="1"/>
          <p:nvPr/>
        </p:nvSpPr>
        <p:spPr>
          <a:xfrm>
            <a:off x="2223472" y="5429092"/>
            <a:ext cx="3079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Bahnschrift Light SemiCondensed" panose="020B0502040204020203" pitchFamily="34" charset="0"/>
              </a:rPr>
              <a:t>Lato social accentuato dalle </a:t>
            </a:r>
            <a:br>
              <a:rPr lang="it-IT" dirty="0">
                <a:latin typeface="Bahnschrift Light SemiCondensed" panose="020B0502040204020203" pitchFamily="34" charset="0"/>
              </a:rPr>
            </a:br>
            <a:r>
              <a:rPr lang="it-IT" dirty="0">
                <a:latin typeface="Bahnschrift Light SemiCondensed" panose="020B0502040204020203" pitchFamily="34" charset="0"/>
              </a:rPr>
              <a:t>funzioni di messaggistica e dalla </a:t>
            </a:r>
            <a:br>
              <a:rPr lang="it-IT" dirty="0">
                <a:latin typeface="Bahnschrift Light SemiCondensed" panose="020B0502040204020203" pitchFamily="34" charset="0"/>
              </a:rPr>
            </a:br>
            <a:r>
              <a:rPr lang="it-IT" dirty="0">
                <a:latin typeface="Bahnschrift Light SemiCondensed" panose="020B0502040204020203" pitchFamily="34" charset="0"/>
              </a:rPr>
              <a:t>possibilità di caricare immagini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1CAA696-6852-45E9-A309-02DA9C5C2136}"/>
              </a:ext>
            </a:extLst>
          </p:cNvPr>
          <p:cNvSpPr txBox="1"/>
          <p:nvPr/>
        </p:nvSpPr>
        <p:spPr>
          <a:xfrm>
            <a:off x="2135106" y="882598"/>
            <a:ext cx="235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47A52D"/>
                </a:solidFill>
                <a:latin typeface="Bahnschrift" panose="020B0502040204020203" pitchFamily="34" charset="0"/>
              </a:rPr>
              <a:t>OBIETTIVI RAGGIUNTI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6B00E8E-C738-462C-8EA7-E7FF7E385908}"/>
              </a:ext>
            </a:extLst>
          </p:cNvPr>
          <p:cNvSpPr txBox="1"/>
          <p:nvPr/>
        </p:nvSpPr>
        <p:spPr>
          <a:xfrm>
            <a:off x="7554379" y="882598"/>
            <a:ext cx="19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EA6400"/>
                </a:solidFill>
                <a:latin typeface="Bahnschrift" panose="020B0502040204020203" pitchFamily="34" charset="0"/>
              </a:rPr>
              <a:t>SVILUPPI FUTURI</a:t>
            </a:r>
          </a:p>
        </p:txBody>
      </p:sp>
      <p:pic>
        <p:nvPicPr>
          <p:cNvPr id="26" name="Elemento grafico 25" descr="Faccia sorridente senza riempimento">
            <a:extLst>
              <a:ext uri="{FF2B5EF4-FFF2-40B4-BE49-F238E27FC236}">
                <a16:creationId xmlns:a16="http://schemas.microsoft.com/office/drawing/2014/main" id="{60193F58-7BC6-4199-81DD-017F227D0C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51687" y="1652006"/>
            <a:ext cx="787108" cy="78710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8" name="Elemento grafico 27" descr="Elenco di controllo">
            <a:extLst>
              <a:ext uri="{FF2B5EF4-FFF2-40B4-BE49-F238E27FC236}">
                <a16:creationId xmlns:a16="http://schemas.microsoft.com/office/drawing/2014/main" id="{43DE3828-E63A-46A9-A3BD-51FEFADACB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544252" y="2611951"/>
            <a:ext cx="787108" cy="787108"/>
          </a:xfrm>
          <a:prstGeom prst="rect">
            <a:avLst/>
          </a:prstGeom>
          <a:effectLst>
            <a:innerShdw blurRad="63500" dist="50800">
              <a:srgbClr val="FFC000">
                <a:alpha val="50000"/>
              </a:srgbClr>
            </a:innerShdw>
          </a:effectLst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F2864E9F-28A6-4A4E-A600-478FBB06D8B9}"/>
              </a:ext>
            </a:extLst>
          </p:cNvPr>
          <p:cNvSpPr txBox="1"/>
          <p:nvPr/>
        </p:nvSpPr>
        <p:spPr>
          <a:xfrm>
            <a:off x="7749309" y="1869029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Bahnschrift Light SemiCondensed" panose="020B0502040204020203" pitchFamily="34" charset="0"/>
              </a:rPr>
              <a:t>Sistema di recensioni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1F85D29-4E22-46A1-B475-270E11DADA36}"/>
              </a:ext>
            </a:extLst>
          </p:cNvPr>
          <p:cNvSpPr txBox="1"/>
          <p:nvPr/>
        </p:nvSpPr>
        <p:spPr>
          <a:xfrm>
            <a:off x="7762934" y="2712280"/>
            <a:ext cx="1952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Bahnschrift Light SemiCondensed" panose="020B0502040204020203" pitchFamily="34" charset="0"/>
              </a:rPr>
              <a:t>Scelta di più attività </a:t>
            </a:r>
            <a:br>
              <a:rPr lang="it-IT" dirty="0">
                <a:latin typeface="Bahnschrift Light SemiCondensed" panose="020B0502040204020203" pitchFamily="34" charset="0"/>
              </a:rPr>
            </a:br>
            <a:r>
              <a:rPr lang="it-IT" dirty="0">
                <a:latin typeface="Bahnschrift Light SemiCondensed" panose="020B0502040204020203" pitchFamily="34" charset="0"/>
              </a:rPr>
              <a:t>per gli esperti</a:t>
            </a:r>
          </a:p>
        </p:txBody>
      </p:sp>
      <p:pic>
        <p:nvPicPr>
          <p:cNvPr id="4" name="Elemento grafico 3" descr="Recensione cliente">
            <a:extLst>
              <a:ext uri="{FF2B5EF4-FFF2-40B4-BE49-F238E27FC236}">
                <a16:creationId xmlns:a16="http://schemas.microsoft.com/office/drawing/2014/main" id="{0DFEDEED-C6A4-4197-82B2-8DFBFEBA6E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544252" y="3565697"/>
            <a:ext cx="794543" cy="794543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24BCBA3-2B84-441A-AAC6-69696E808821}"/>
              </a:ext>
            </a:extLst>
          </p:cNvPr>
          <p:cNvSpPr txBox="1"/>
          <p:nvPr/>
        </p:nvSpPr>
        <p:spPr>
          <a:xfrm>
            <a:off x="7749309" y="3616917"/>
            <a:ext cx="299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Bahnschrift Light SemiCondensed" panose="020B0502040204020203" pitchFamily="34" charset="0"/>
              </a:rPr>
              <a:t>Effettuare test dell’applicazione</a:t>
            </a:r>
            <a:br>
              <a:rPr lang="it-IT" dirty="0">
                <a:latin typeface="Bahnschrift Light SemiCondensed" panose="020B0502040204020203" pitchFamily="34" charset="0"/>
              </a:rPr>
            </a:br>
            <a:r>
              <a:rPr lang="it-IT" dirty="0">
                <a:latin typeface="Bahnschrift Light SemiCondensed" panose="020B0502040204020203" pitchFamily="34" charset="0"/>
              </a:rPr>
              <a:t>su gruppi di professionisti</a:t>
            </a:r>
          </a:p>
        </p:txBody>
      </p:sp>
    </p:spTree>
    <p:extLst>
      <p:ext uri="{BB962C8B-B14F-4D97-AF65-F5344CB8AC3E}">
        <p14:creationId xmlns:p14="http://schemas.microsoft.com/office/powerpoint/2010/main" val="312869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AEE49B-2EB0-431F-A1EF-4F5EC33D1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2350677"/>
            <a:ext cx="9692640" cy="1325562"/>
          </a:xfrm>
          <a:effectLst>
            <a:outerShdw blurRad="7747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 sz="6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39700" stA="40000" endPos="36000" dist="25400" dir="5400000" sy="-100000" algn="bl" rotWithShape="0"/>
                </a:effectLst>
                <a:latin typeface="Bahnschrift" panose="020B0502040204020203" pitchFamily="34" charset="0"/>
              </a:rPr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2727419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0B3D270-B19D-4DB8-BD3C-3E707485B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541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07C9054-97C1-422F-920A-A1C69C0F2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8" y="836023"/>
            <a:ext cx="2718788" cy="5183777"/>
          </a:xfrm>
        </p:spPr>
        <p:txBody>
          <a:bodyPr anchor="ctr">
            <a:normAutofit/>
          </a:bodyPr>
          <a:lstStyle/>
          <a:p>
            <a:r>
              <a:rPr lang="it-IT" dirty="0">
                <a:solidFill>
                  <a:srgbClr val="FFFFFF"/>
                </a:solidFill>
                <a:latin typeface="Bahnschrift" panose="020B0502040204020203" pitchFamily="34" charset="0"/>
              </a:rPr>
              <a:t>Indice Contenuti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BDAF94-B52E-4307-B54C-EF413086F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BF57D81A-A807-4346-9815-A998A0FC11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1391726"/>
              </p:ext>
            </p:extLst>
          </p:nvPr>
        </p:nvGraphicFramePr>
        <p:xfrm>
          <a:off x="4658815" y="804672"/>
          <a:ext cx="5990136" cy="5262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5086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0B3D270-B19D-4DB8-BD3C-3E707485B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541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07C9054-97C1-422F-920A-A1C69C0F2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8" y="836023"/>
            <a:ext cx="2718788" cy="5183777"/>
          </a:xfrm>
        </p:spPr>
        <p:txBody>
          <a:bodyPr anchor="ctr">
            <a:normAutofit/>
          </a:bodyPr>
          <a:lstStyle/>
          <a:p>
            <a:r>
              <a:rPr lang="it-IT" dirty="0">
                <a:solidFill>
                  <a:srgbClr val="FFFFFF"/>
                </a:solidFill>
                <a:latin typeface="Bahnschrift" panose="020B0502040204020203" pitchFamily="34" charset="0"/>
              </a:rPr>
              <a:t>Indice  Contenuti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BDAF94-B52E-4307-B54C-EF413086F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BF57D81A-A807-4346-9815-A998A0FC11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9474895"/>
              </p:ext>
            </p:extLst>
          </p:nvPr>
        </p:nvGraphicFramePr>
        <p:xfrm>
          <a:off x="4658815" y="804672"/>
          <a:ext cx="5990136" cy="5262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9727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5DB0431E-0B04-44A1-9C51-531E28D18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A985611-AB3C-4D57-9216-BA922639C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it-IT" sz="4800" dirty="0">
                <a:latin typeface="Bahnschrift" panose="020B0502040204020203" pitchFamily="34" charset="0"/>
              </a:rPr>
              <a:t>IL CASO DI STUDIO</a:t>
            </a:r>
            <a:br>
              <a:rPr lang="it-IT" dirty="0">
                <a:latin typeface="Bahnschrift" panose="020B0502040204020203" pitchFamily="34" charset="0"/>
              </a:rPr>
            </a:br>
            <a:endParaRPr lang="it-IT" dirty="0">
              <a:latin typeface="Bahnschrift" panose="020B0502040204020203" pitchFamily="34" charset="0"/>
            </a:endParaRPr>
          </a:p>
        </p:txBody>
      </p:sp>
      <p:sp>
        <p:nvSpPr>
          <p:cNvPr id="36" name="Segnaposto contenuto 2">
            <a:extLst>
              <a:ext uri="{FF2B5EF4-FFF2-40B4-BE49-F238E27FC236}">
                <a16:creationId xmlns:a16="http://schemas.microsoft.com/office/drawing/2014/main" id="{33D62C2F-109C-4B15-B55E-B46A3C121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8595360" cy="4351337"/>
          </a:xfrm>
          <a:ln>
            <a:noFill/>
          </a:ln>
        </p:spPr>
        <p:txBody>
          <a:bodyPr>
            <a:normAutofit/>
          </a:bodyPr>
          <a:lstStyle/>
          <a:p>
            <a:r>
              <a:rPr lang="it-IT" sz="2800" dirty="0">
                <a:solidFill>
                  <a:srgbClr val="0070C0"/>
                </a:solidFill>
                <a:latin typeface="Bahnschrift Light SemiCondensed" panose="020B0502040204020203" pitchFamily="34" charset="0"/>
              </a:rPr>
              <a:t>Assenza</a:t>
            </a:r>
            <a:r>
              <a:rPr lang="it-IT" sz="2800" dirty="0">
                <a:latin typeface="Bahnschrift Light SemiCondensed" panose="020B0502040204020203" pitchFamily="34" charset="0"/>
              </a:rPr>
              <a:t> di un’applicazione simile sui vari store</a:t>
            </a:r>
          </a:p>
          <a:p>
            <a:r>
              <a:rPr lang="it-IT" sz="2800" dirty="0">
                <a:solidFill>
                  <a:srgbClr val="0070C0"/>
                </a:solidFill>
                <a:latin typeface="Bahnschrift Light SemiCondensed" panose="020B0502040204020203" pitchFamily="34" charset="0"/>
              </a:rPr>
              <a:t>Target molto ampio</a:t>
            </a:r>
            <a:r>
              <a:rPr lang="it-IT" sz="2800" dirty="0">
                <a:latin typeface="Bahnschrift Light SemiCondensed" panose="020B0502040204020203" pitchFamily="34" charset="0"/>
              </a:rPr>
              <a:t>: utilizzabile da chiunque</a:t>
            </a:r>
          </a:p>
          <a:p>
            <a:r>
              <a:rPr lang="it-IT" sz="2800" dirty="0">
                <a:latin typeface="Bahnschrift Light SemiCondensed" panose="020B0502040204020203" pitchFamily="34" charset="0"/>
              </a:rPr>
              <a:t>Strumento </a:t>
            </a:r>
            <a:r>
              <a:rPr lang="it-IT" sz="2800" dirty="0">
                <a:solidFill>
                  <a:srgbClr val="0070C0"/>
                </a:solidFill>
                <a:latin typeface="Bahnschrift Light SemiCondensed" panose="020B0502040204020203" pitchFamily="34" charset="0"/>
              </a:rPr>
              <a:t>semplice</a:t>
            </a:r>
            <a:r>
              <a:rPr lang="it-IT" sz="2800" dirty="0">
                <a:latin typeface="Bahnschrift Light SemiCondensed" panose="020B0502040204020203" pitchFamily="34" charset="0"/>
              </a:rPr>
              <a:t> ed </a:t>
            </a:r>
            <a:r>
              <a:rPr lang="it-IT" sz="2800" dirty="0">
                <a:solidFill>
                  <a:srgbClr val="0070C0"/>
                </a:solidFill>
                <a:latin typeface="Bahnschrift Light SemiCondensed" panose="020B0502040204020203" pitchFamily="34" charset="0"/>
              </a:rPr>
              <a:t>intuitivo</a:t>
            </a:r>
          </a:p>
          <a:p>
            <a:r>
              <a:rPr lang="it-IT" sz="2800" dirty="0">
                <a:solidFill>
                  <a:srgbClr val="0070C0"/>
                </a:solidFill>
                <a:latin typeface="Bahnschrift Light SemiCondensed" panose="020B0502040204020203" pitchFamily="34" charset="0"/>
              </a:rPr>
              <a:t>Chiarezza</a:t>
            </a:r>
            <a:r>
              <a:rPr lang="it-IT" sz="2800" dirty="0">
                <a:latin typeface="Bahnschrift Light SemiCondensed" panose="020B0502040204020203" pitchFamily="34" charset="0"/>
              </a:rPr>
              <a:t> e </a:t>
            </a:r>
            <a:r>
              <a:rPr lang="it-IT" sz="2800" dirty="0">
                <a:solidFill>
                  <a:srgbClr val="0070C0"/>
                </a:solidFill>
                <a:latin typeface="Bahnschrift Light SemiCondensed" panose="020B0502040204020203" pitchFamily="34" charset="0"/>
              </a:rPr>
              <a:t>velocità</a:t>
            </a:r>
            <a:r>
              <a:rPr lang="it-IT" sz="2800" dirty="0">
                <a:latin typeface="Bahnschrift Light SemiCondensed" panose="020B0502040204020203" pitchFamily="34" charset="0"/>
              </a:rPr>
              <a:t> non sono caratteristiche appartenenti a siti di annunci o gruppi Facebook su smartphone. </a:t>
            </a:r>
            <a:br>
              <a:rPr lang="it-IT" sz="2800" dirty="0">
                <a:latin typeface="Bahnschrift Light SemiCondensed" panose="020B0502040204020203" pitchFamily="34" charset="0"/>
              </a:rPr>
            </a:br>
            <a:r>
              <a:rPr lang="it-IT" sz="2800" dirty="0">
                <a:latin typeface="Bahnschrift Light SemiCondensed" panose="020B0502040204020203" pitchFamily="34" charset="0"/>
              </a:rPr>
              <a:t>Inoltre non centrano il problema.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B424749-EEE0-49C9-9ABF-97B171A3E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66978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0B3D270-B19D-4DB8-BD3C-3E707485B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541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07C9054-97C1-422F-920A-A1C69C0F2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8" y="836023"/>
            <a:ext cx="2718788" cy="5183777"/>
          </a:xfrm>
        </p:spPr>
        <p:txBody>
          <a:bodyPr anchor="ctr">
            <a:normAutofit/>
          </a:bodyPr>
          <a:lstStyle/>
          <a:p>
            <a:r>
              <a:rPr lang="it-IT" dirty="0">
                <a:solidFill>
                  <a:srgbClr val="FFFFFF"/>
                </a:solidFill>
                <a:latin typeface="Bahnschrift" panose="020B0502040204020203" pitchFamily="34" charset="0"/>
              </a:rPr>
              <a:t>Indice Contenuti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BDAF94-B52E-4307-B54C-EF413086F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BF57D81A-A807-4346-9815-A998A0FC11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0993040"/>
              </p:ext>
            </p:extLst>
          </p:nvPr>
        </p:nvGraphicFramePr>
        <p:xfrm>
          <a:off x="4658815" y="804672"/>
          <a:ext cx="5990136" cy="5262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5737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1E93A4-FDA8-424D-B944-3E44FEDC8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Bahnschrift" panose="020B0502040204020203" pitchFamily="34" charset="0"/>
              </a:rPr>
              <a:t>TECNOLOGIE UTILIZZATE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641A33A1-D6DC-42D8-9681-8BAC36DF4E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7749170"/>
              </p:ext>
            </p:extLst>
          </p:nvPr>
        </p:nvGraphicFramePr>
        <p:xfrm>
          <a:off x="1372899" y="1957636"/>
          <a:ext cx="8777329" cy="4201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1613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EDC9FB-D296-40BC-9F97-727D29971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0"/>
            <a:ext cx="9178175" cy="762689"/>
          </a:xfrm>
        </p:spPr>
        <p:txBody>
          <a:bodyPr/>
          <a:lstStyle/>
          <a:p>
            <a:pPr algn="ctr"/>
            <a:r>
              <a:rPr lang="it-IT" dirty="0"/>
              <a:t>SQL vs NoSQL</a:t>
            </a:r>
          </a:p>
        </p:txBody>
      </p:sp>
      <p:pic>
        <p:nvPicPr>
          <p:cNvPr id="5" name="Segnaposto contenuto 4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E158D33D-5220-4EA4-A219-74502393C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054" y="762689"/>
            <a:ext cx="6326909" cy="5915202"/>
          </a:xfrm>
          <a:effectLst>
            <a:outerShdw blurRad="190500" dist="38100" dir="2700000" algn="tl" rotWithShape="0">
              <a:prstClr val="black">
                <a:alpha val="6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865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A32EAC-499E-4DB8-89EF-9C6962FB8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-271469"/>
            <a:ext cx="6261555" cy="15122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latin typeface="Bahnschrift" panose="020B0502040204020203" pitchFamily="34" charset="0"/>
              </a:rPr>
              <a:t>KOTLIN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0750DF6-4FF1-41A1-BD3B-347FC62BC6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32119" y="716247"/>
            <a:ext cx="2172899" cy="2172899"/>
          </a:xfrm>
          <a:prstGeom prst="rect">
            <a:avLst/>
          </a:prstGeom>
          <a:effectLst>
            <a:outerShdw blurRad="63500" sx="105000" sy="105000" algn="ctr" rotWithShape="0">
              <a:prstClr val="black">
                <a:alpha val="31000"/>
              </a:prstClr>
            </a:outerShdw>
          </a:effectLst>
        </p:spPr>
      </p:pic>
      <p:pic>
        <p:nvPicPr>
          <p:cNvPr id="8" name="Immagine 7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E35BCE06-E05F-4367-848E-15A96A0068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223" y="3839546"/>
            <a:ext cx="6964750" cy="2492116"/>
          </a:xfrm>
          <a:prstGeom prst="rect">
            <a:avLst/>
          </a:prstGeom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1C74566-E91B-44B1-8E91-263285B66DF7}"/>
              </a:ext>
            </a:extLst>
          </p:cNvPr>
          <p:cNvSpPr txBox="1"/>
          <p:nvPr/>
        </p:nvSpPr>
        <p:spPr>
          <a:xfrm>
            <a:off x="4654295" y="1267810"/>
            <a:ext cx="6505586" cy="4322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182880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Bahnschrift Light SemiCondensed" panose="020B0502040204020203" pitchFamily="34" charset="0"/>
              </a:rPr>
              <a:t>Sintetico</a:t>
            </a:r>
            <a:r>
              <a:rPr lang="en-US" sz="2400" dirty="0">
                <a:latin typeface="Bahnschrift Light SemiCondensed" panose="020B0502040204020203" pitchFamily="34" charset="0"/>
              </a:rPr>
              <a:t>, </a:t>
            </a:r>
            <a:r>
              <a:rPr lang="it-IT" sz="2400" dirty="0">
                <a:latin typeface="Bahnschrift Light SemiCondensed" panose="020B0502040204020203" pitchFamily="34" charset="0"/>
              </a:rPr>
              <a:t>altamente</a:t>
            </a:r>
            <a:r>
              <a:rPr lang="en-US" sz="2400" dirty="0">
                <a:latin typeface="Bahnschrift Light SemiCondensed" panose="020B0502040204020203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Bahnschrift Light SemiCondensed" panose="020B0502040204020203" pitchFamily="34" charset="0"/>
              </a:rPr>
              <a:t>espressivo</a:t>
            </a:r>
            <a:r>
              <a:rPr lang="en-US" sz="2400" dirty="0">
                <a:latin typeface="Bahnschrift Light SemiCondensed" panose="020B0502040204020203" pitchFamily="34" charset="0"/>
              </a:rPr>
              <a:t>, dominato da una </a:t>
            </a:r>
            <a:r>
              <a:rPr lang="en-US" sz="2400" dirty="0">
                <a:solidFill>
                  <a:srgbClr val="0070C0"/>
                </a:solidFill>
                <a:latin typeface="Bahnschrift Light SemiCondensed" panose="020B0502040204020203" pitchFamily="34" charset="0"/>
              </a:rPr>
              <a:t>mentalità moderna</a:t>
            </a:r>
          </a:p>
          <a:p>
            <a:pPr marL="285750" indent="-182880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Bahnschrift Light SemiCondensed" panose="020B0502040204020203" pitchFamily="34" charset="0"/>
              </a:rPr>
              <a:t>Tipizzazione </a:t>
            </a:r>
            <a:r>
              <a:rPr lang="en-US" sz="2400" dirty="0">
                <a:solidFill>
                  <a:srgbClr val="0070C0"/>
                </a:solidFill>
                <a:latin typeface="Bahnschrift Light SemiCondensed" panose="020B0502040204020203" pitchFamily="34" charset="0"/>
              </a:rPr>
              <a:t>statica</a:t>
            </a:r>
            <a:r>
              <a:rPr lang="en-US" sz="2400" dirty="0">
                <a:latin typeface="Bahnschrift Light SemiCondensed" panose="020B0502040204020203" pitchFamily="34" charset="0"/>
              </a:rPr>
              <a:t> e </a:t>
            </a:r>
            <a:r>
              <a:rPr lang="en-US" sz="2400" dirty="0">
                <a:solidFill>
                  <a:srgbClr val="0070C0"/>
                </a:solidFill>
                <a:latin typeface="Bahnschrift Light SemiCondensed" panose="020B0502040204020203" pitchFamily="34" charset="0"/>
              </a:rPr>
              <a:t>forte</a:t>
            </a:r>
          </a:p>
          <a:p>
            <a:pPr marL="285750" indent="-182880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Bahnschrift Light SemiCondensed" panose="020B0502040204020203" pitchFamily="34" charset="0"/>
              </a:rPr>
              <a:t>Completamente </a:t>
            </a:r>
            <a:r>
              <a:rPr lang="en-US" sz="2400" dirty="0">
                <a:solidFill>
                  <a:srgbClr val="0070C0"/>
                </a:solidFill>
                <a:latin typeface="Bahnschrift Light SemiCondensed" panose="020B0502040204020203" pitchFamily="34" charset="0"/>
              </a:rPr>
              <a:t>open-source</a:t>
            </a:r>
          </a:p>
          <a:p>
            <a:pPr marL="285750" indent="-182880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Bahnschrift Light SemiCondensed" panose="020B0502040204020203" pitchFamily="34" charset="0"/>
              </a:rPr>
              <a:t>Totale </a:t>
            </a:r>
            <a:r>
              <a:rPr lang="en-US" sz="2400" dirty="0">
                <a:solidFill>
                  <a:srgbClr val="0070C0"/>
                </a:solidFill>
                <a:latin typeface="Bahnschrift Light SemiCondensed" panose="020B0502040204020203" pitchFamily="34" charset="0"/>
              </a:rPr>
              <a:t>compatibilità</a:t>
            </a:r>
            <a:r>
              <a:rPr lang="en-US" sz="2400" dirty="0">
                <a:latin typeface="Bahnschrift Light SemiCondensed" panose="020B0502040204020203" pitchFamily="34" charset="0"/>
              </a:rPr>
              <a:t> con JVM</a:t>
            </a:r>
          </a:p>
        </p:txBody>
      </p:sp>
    </p:spTree>
    <p:extLst>
      <p:ext uri="{BB962C8B-B14F-4D97-AF65-F5344CB8AC3E}">
        <p14:creationId xmlns:p14="http://schemas.microsoft.com/office/powerpoint/2010/main" val="3736614603"/>
      </p:ext>
    </p:extLst>
  </p:cSld>
  <p:clrMapOvr>
    <a:masterClrMapping/>
  </p:clrMapOvr>
</p:sld>
</file>

<file path=ppt/theme/theme1.xml><?xml version="1.0" encoding="utf-8"?>
<a:theme xmlns:a="http://schemas.openxmlformats.org/drawingml/2006/main" name="Vista">
  <a:themeElements>
    <a:clrScheme name="Vista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sta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sta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TM03457515[[fn=Vista]]</Template>
  <TotalTime>632</TotalTime>
  <Words>637</Words>
  <Application>Microsoft Office PowerPoint</Application>
  <PresentationFormat>Widescreen</PresentationFormat>
  <Paragraphs>148</Paragraphs>
  <Slides>27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4" baseType="lpstr">
      <vt:lpstr>Arial</vt:lpstr>
      <vt:lpstr>Bahnschrift</vt:lpstr>
      <vt:lpstr>Bahnschrift Condensed</vt:lpstr>
      <vt:lpstr>Bahnschrift Light SemiCondensed</vt:lpstr>
      <vt:lpstr>Century Schoolbook</vt:lpstr>
      <vt:lpstr>Wingdings 2</vt:lpstr>
      <vt:lpstr>Vista</vt:lpstr>
      <vt:lpstr>       Università  degli studi di Modena e Reggio Emilia Dipartimento di Scienze Matematiche, Fisiche e Informatiche  Corso di Laurea in Informatica </vt:lpstr>
      <vt:lpstr>INTRODUZIONE</vt:lpstr>
      <vt:lpstr>Indice Contenuti</vt:lpstr>
      <vt:lpstr>Indice  Contenuti</vt:lpstr>
      <vt:lpstr>IL CASO DI STUDIO </vt:lpstr>
      <vt:lpstr>Indice Contenuti</vt:lpstr>
      <vt:lpstr>TECNOLOGIE UTILIZZATE</vt:lpstr>
      <vt:lpstr>SQL vs NoSQL</vt:lpstr>
      <vt:lpstr>KOTLIN</vt:lpstr>
      <vt:lpstr>Indice Contenuti</vt:lpstr>
      <vt:lpstr>REQUISITI DELL’APPLICAZIONE</vt:lpstr>
      <vt:lpstr>CASI D’USO</vt:lpstr>
      <vt:lpstr>DIAGRAMMA DELLE ATTIVITA’</vt:lpstr>
      <vt:lpstr>Indice Contenuti</vt:lpstr>
      <vt:lpstr>PROGETTAZIONE DATABASE</vt:lpstr>
      <vt:lpstr>COSTRUZIONE ENTITA’</vt:lpstr>
      <vt:lpstr>Indice Contenuti</vt:lpstr>
      <vt:lpstr>REGISTRAZIONE E LOGIN</vt:lpstr>
      <vt:lpstr>HOME CLIENTE</vt:lpstr>
      <vt:lpstr>GEOLOCALIZZAZIONE: GEOFIRE</vt:lpstr>
      <vt:lpstr>CHATLOG</vt:lpstr>
      <vt:lpstr>Indice Contenuti</vt:lpstr>
      <vt:lpstr>LATO CLIENTE: Ricerca e chat</vt:lpstr>
      <vt:lpstr>LATO ESPERTO: Visualizzazione profilo e chat</vt:lpstr>
      <vt:lpstr>Indice Contenuti</vt:lpstr>
      <vt:lpstr>CONCLUDENDO</vt:lpstr>
      <vt:lpstr>GRAZIE PER L’ATTENZIONE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Giovanni Gagliano</dc:creator>
  <cp:lastModifiedBy>Giovanni Gagliano</cp:lastModifiedBy>
  <cp:revision>50</cp:revision>
  <dcterms:created xsi:type="dcterms:W3CDTF">2020-03-31T09:51:54Z</dcterms:created>
  <dcterms:modified xsi:type="dcterms:W3CDTF">2020-04-02T10:45:09Z</dcterms:modified>
</cp:coreProperties>
</file>