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306" r:id="rId6"/>
    <p:sldId id="288" r:id="rId7"/>
    <p:sldId id="296" r:id="rId8"/>
    <p:sldId id="305" r:id="rId9"/>
    <p:sldId id="290" r:id="rId10"/>
    <p:sldId id="297" r:id="rId11"/>
    <p:sldId id="276" r:id="rId12"/>
    <p:sldId id="303" r:id="rId13"/>
    <p:sldId id="298" r:id="rId14"/>
    <p:sldId id="291" r:id="rId15"/>
    <p:sldId id="309" r:id="rId16"/>
    <p:sldId id="310" r:id="rId17"/>
    <p:sldId id="311" r:id="rId18"/>
    <p:sldId id="312" r:id="rId19"/>
    <p:sldId id="299" r:id="rId20"/>
    <p:sldId id="292" r:id="rId21"/>
    <p:sldId id="315" r:id="rId22"/>
    <p:sldId id="301" r:id="rId23"/>
    <p:sldId id="313" r:id="rId24"/>
    <p:sldId id="302" r:id="rId25"/>
    <p:sldId id="295" r:id="rId26"/>
    <p:sldId id="285" r:id="rId2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D65BB-EDC4-4592-A0BF-F32085044A6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E2153BB-8FC4-4C5D-AE38-609181B34E71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Periodo di tre mesi presso l’azienda Infor-ma di Civitanova Marche</a:t>
          </a:r>
          <a:endParaRPr lang="en-US" dirty="0"/>
        </a:p>
      </dgm:t>
    </dgm:pt>
    <dgm:pt modelId="{8A0F9D89-EA43-4FE6-85CF-F966856ACD23}" type="parTrans" cxnId="{4791CFA4-3B2E-48A0-9546-06E9FA226C27}">
      <dgm:prSet/>
      <dgm:spPr/>
      <dgm:t>
        <a:bodyPr/>
        <a:lstStyle/>
        <a:p>
          <a:endParaRPr lang="en-US"/>
        </a:p>
      </dgm:t>
    </dgm:pt>
    <dgm:pt modelId="{EE415DB5-9059-45CA-92A0-BABB5C0F9B5F}" type="sibTrans" cxnId="{4791CFA4-3B2E-48A0-9546-06E9FA226C27}">
      <dgm:prSet/>
      <dgm:spPr/>
      <dgm:t>
        <a:bodyPr/>
        <a:lstStyle/>
        <a:p>
          <a:endParaRPr lang="en-US"/>
        </a:p>
      </dgm:t>
    </dgm:pt>
    <dgm:pt modelId="{AE851B96-599D-47F7-B9BB-63E9281950E5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/>
            <a:t>Da oltre 20 anni attiva nel settore informatico per la produzione e vendita di software gestionali per aziende </a:t>
          </a:r>
          <a:endParaRPr lang="en-US" dirty="0"/>
        </a:p>
      </dgm:t>
    </dgm:pt>
    <dgm:pt modelId="{F8B6CA87-DA51-4CDA-A370-31509BF499C7}" type="parTrans" cxnId="{0FB4100C-4969-47E9-8F95-B5BDE8DBAE6F}">
      <dgm:prSet/>
      <dgm:spPr/>
      <dgm:t>
        <a:bodyPr/>
        <a:lstStyle/>
        <a:p>
          <a:endParaRPr lang="en-US"/>
        </a:p>
      </dgm:t>
    </dgm:pt>
    <dgm:pt modelId="{1C18A828-660A-4298-BB22-625867365BE2}" type="sibTrans" cxnId="{0FB4100C-4969-47E9-8F95-B5BDE8DBAE6F}">
      <dgm:prSet/>
      <dgm:spPr/>
      <dgm:t>
        <a:bodyPr/>
        <a:lstStyle/>
        <a:p>
          <a:endParaRPr lang="en-US"/>
        </a:p>
      </dgm:t>
    </dgm:pt>
    <dgm:pt modelId="{91738E1F-C7D1-48CB-9246-4D1F100E6747}" type="pres">
      <dgm:prSet presAssocID="{3E0D65BB-EDC4-4592-A0BF-F32085044A6C}" presName="root" presStyleCnt="0">
        <dgm:presLayoutVars>
          <dgm:dir/>
          <dgm:resizeHandles val="exact"/>
        </dgm:presLayoutVars>
      </dgm:prSet>
      <dgm:spPr/>
    </dgm:pt>
    <dgm:pt modelId="{4859972B-22C6-4CBE-A7A6-8D311043A4EF}" type="pres">
      <dgm:prSet presAssocID="{EE2153BB-8FC4-4C5D-AE38-609181B34E71}" presName="compNode" presStyleCnt="0"/>
      <dgm:spPr/>
    </dgm:pt>
    <dgm:pt modelId="{D8A46E87-B8D4-4176-97FF-0639B6FBFEC9}" type="pres">
      <dgm:prSet presAssocID="{EE2153BB-8FC4-4C5D-AE38-609181B34E71}" presName="bgRect" presStyleLbl="bgShp" presStyleIdx="0" presStyleCnt="2"/>
      <dgm:spPr/>
    </dgm:pt>
    <dgm:pt modelId="{90AF744D-A660-45B9-8804-EFDBE98736BA}" type="pres">
      <dgm:prSet presAssocID="{EE2153BB-8FC4-4C5D-AE38-609181B34E7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onometro"/>
        </a:ext>
      </dgm:extLst>
    </dgm:pt>
    <dgm:pt modelId="{AB0861F8-D129-4824-A948-4B4902A2242E}" type="pres">
      <dgm:prSet presAssocID="{EE2153BB-8FC4-4C5D-AE38-609181B34E71}" presName="spaceRect" presStyleCnt="0"/>
      <dgm:spPr/>
    </dgm:pt>
    <dgm:pt modelId="{07C799E3-D332-4D5C-93BA-9303D4B04522}" type="pres">
      <dgm:prSet presAssocID="{EE2153BB-8FC4-4C5D-AE38-609181B34E71}" presName="parTx" presStyleLbl="revTx" presStyleIdx="0" presStyleCnt="2">
        <dgm:presLayoutVars>
          <dgm:chMax val="0"/>
          <dgm:chPref val="0"/>
        </dgm:presLayoutVars>
      </dgm:prSet>
      <dgm:spPr/>
    </dgm:pt>
    <dgm:pt modelId="{00EAE4E7-EDBB-4B8C-8AB9-75159DC8DD81}" type="pres">
      <dgm:prSet presAssocID="{EE415DB5-9059-45CA-92A0-BABB5C0F9B5F}" presName="sibTrans" presStyleCnt="0"/>
      <dgm:spPr/>
    </dgm:pt>
    <dgm:pt modelId="{7367E882-9712-4B85-83FA-C0819B8CC0D4}" type="pres">
      <dgm:prSet presAssocID="{AE851B96-599D-47F7-B9BB-63E9281950E5}" presName="compNode" presStyleCnt="0"/>
      <dgm:spPr/>
    </dgm:pt>
    <dgm:pt modelId="{C3553E3D-2B60-45CE-969C-DF6C6DDA1EDF}" type="pres">
      <dgm:prSet presAssocID="{AE851B96-599D-47F7-B9BB-63E9281950E5}" presName="bgRect" presStyleLbl="bgShp" presStyleIdx="1" presStyleCnt="2"/>
      <dgm:spPr/>
    </dgm:pt>
    <dgm:pt modelId="{3FC2F484-6863-402D-9F3A-273C62494910}" type="pres">
      <dgm:prSet presAssocID="{AE851B96-599D-47F7-B9BB-63E9281950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retta di mano"/>
        </a:ext>
      </dgm:extLst>
    </dgm:pt>
    <dgm:pt modelId="{BD7F8F94-4BB9-40F6-BABC-E08B3A90949A}" type="pres">
      <dgm:prSet presAssocID="{AE851B96-599D-47F7-B9BB-63E9281950E5}" presName="spaceRect" presStyleCnt="0"/>
      <dgm:spPr/>
    </dgm:pt>
    <dgm:pt modelId="{0208D0A8-D94A-41D5-9899-81AB12D55604}" type="pres">
      <dgm:prSet presAssocID="{AE851B96-599D-47F7-B9BB-63E9281950E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CCFF107-08E6-497C-97DB-F6F8CC70896F}" type="presOf" srcId="{AE851B96-599D-47F7-B9BB-63E9281950E5}" destId="{0208D0A8-D94A-41D5-9899-81AB12D55604}" srcOrd="0" destOrd="0" presId="urn:microsoft.com/office/officeart/2018/2/layout/IconVerticalSolidList"/>
    <dgm:cxn modelId="{0FB4100C-4969-47E9-8F95-B5BDE8DBAE6F}" srcId="{3E0D65BB-EDC4-4592-A0BF-F32085044A6C}" destId="{AE851B96-599D-47F7-B9BB-63E9281950E5}" srcOrd="1" destOrd="0" parTransId="{F8B6CA87-DA51-4CDA-A370-31509BF499C7}" sibTransId="{1C18A828-660A-4298-BB22-625867365BE2}"/>
    <dgm:cxn modelId="{D0A2AC24-008E-4F70-A7BC-2119590789F7}" type="presOf" srcId="{EE2153BB-8FC4-4C5D-AE38-609181B34E71}" destId="{07C799E3-D332-4D5C-93BA-9303D4B04522}" srcOrd="0" destOrd="0" presId="urn:microsoft.com/office/officeart/2018/2/layout/IconVerticalSolidList"/>
    <dgm:cxn modelId="{7F58C754-6D70-4418-B001-1708F7E1EC65}" type="presOf" srcId="{3E0D65BB-EDC4-4592-A0BF-F32085044A6C}" destId="{91738E1F-C7D1-48CB-9246-4D1F100E6747}" srcOrd="0" destOrd="0" presId="urn:microsoft.com/office/officeart/2018/2/layout/IconVerticalSolidList"/>
    <dgm:cxn modelId="{4791CFA4-3B2E-48A0-9546-06E9FA226C27}" srcId="{3E0D65BB-EDC4-4592-A0BF-F32085044A6C}" destId="{EE2153BB-8FC4-4C5D-AE38-609181B34E71}" srcOrd="0" destOrd="0" parTransId="{8A0F9D89-EA43-4FE6-85CF-F966856ACD23}" sibTransId="{EE415DB5-9059-45CA-92A0-BABB5C0F9B5F}"/>
    <dgm:cxn modelId="{0D9C4904-57F4-4A0E-86F2-63B9E3209AAB}" type="presParOf" srcId="{91738E1F-C7D1-48CB-9246-4D1F100E6747}" destId="{4859972B-22C6-4CBE-A7A6-8D311043A4EF}" srcOrd="0" destOrd="0" presId="urn:microsoft.com/office/officeart/2018/2/layout/IconVerticalSolidList"/>
    <dgm:cxn modelId="{DB46C2AC-D831-49D8-B977-D912E927718F}" type="presParOf" srcId="{4859972B-22C6-4CBE-A7A6-8D311043A4EF}" destId="{D8A46E87-B8D4-4176-97FF-0639B6FBFEC9}" srcOrd="0" destOrd="0" presId="urn:microsoft.com/office/officeart/2018/2/layout/IconVerticalSolidList"/>
    <dgm:cxn modelId="{49BACB4F-AEC4-4561-A006-9B004BF087FD}" type="presParOf" srcId="{4859972B-22C6-4CBE-A7A6-8D311043A4EF}" destId="{90AF744D-A660-45B9-8804-EFDBE98736BA}" srcOrd="1" destOrd="0" presId="urn:microsoft.com/office/officeart/2018/2/layout/IconVerticalSolidList"/>
    <dgm:cxn modelId="{13250D70-E7B4-498F-8E3E-670B58439FD5}" type="presParOf" srcId="{4859972B-22C6-4CBE-A7A6-8D311043A4EF}" destId="{AB0861F8-D129-4824-A948-4B4902A2242E}" srcOrd="2" destOrd="0" presId="urn:microsoft.com/office/officeart/2018/2/layout/IconVerticalSolidList"/>
    <dgm:cxn modelId="{B1158A37-E1F5-42FB-A3B2-15A99AE7B93E}" type="presParOf" srcId="{4859972B-22C6-4CBE-A7A6-8D311043A4EF}" destId="{07C799E3-D332-4D5C-93BA-9303D4B04522}" srcOrd="3" destOrd="0" presId="urn:microsoft.com/office/officeart/2018/2/layout/IconVerticalSolidList"/>
    <dgm:cxn modelId="{E4370B4D-83EA-47C6-8734-819A1F339645}" type="presParOf" srcId="{91738E1F-C7D1-48CB-9246-4D1F100E6747}" destId="{00EAE4E7-EDBB-4B8C-8AB9-75159DC8DD81}" srcOrd="1" destOrd="0" presId="urn:microsoft.com/office/officeart/2018/2/layout/IconVerticalSolidList"/>
    <dgm:cxn modelId="{50FF8CC8-F2A3-4845-9C25-9A458FCC1326}" type="presParOf" srcId="{91738E1F-C7D1-48CB-9246-4D1F100E6747}" destId="{7367E882-9712-4B85-83FA-C0819B8CC0D4}" srcOrd="2" destOrd="0" presId="urn:microsoft.com/office/officeart/2018/2/layout/IconVerticalSolidList"/>
    <dgm:cxn modelId="{5954AC5C-78D3-41EE-B5F4-2EDB9AF3ED6B}" type="presParOf" srcId="{7367E882-9712-4B85-83FA-C0819B8CC0D4}" destId="{C3553E3D-2B60-45CE-969C-DF6C6DDA1EDF}" srcOrd="0" destOrd="0" presId="urn:microsoft.com/office/officeart/2018/2/layout/IconVerticalSolidList"/>
    <dgm:cxn modelId="{84A3368D-99CF-4192-932E-6B6BC47F9D12}" type="presParOf" srcId="{7367E882-9712-4B85-83FA-C0819B8CC0D4}" destId="{3FC2F484-6863-402D-9F3A-273C62494910}" srcOrd="1" destOrd="0" presId="urn:microsoft.com/office/officeart/2018/2/layout/IconVerticalSolidList"/>
    <dgm:cxn modelId="{72C91C66-6CB1-4E9D-9330-3099D5A01515}" type="presParOf" srcId="{7367E882-9712-4B85-83FA-C0819B8CC0D4}" destId="{BD7F8F94-4BB9-40F6-BABC-E08B3A90949A}" srcOrd="2" destOrd="0" presId="urn:microsoft.com/office/officeart/2018/2/layout/IconVerticalSolidList"/>
    <dgm:cxn modelId="{2E5DBAD5-C162-4858-B7B0-1B15E3F388A5}" type="presParOf" srcId="{7367E882-9712-4B85-83FA-C0819B8CC0D4}" destId="{0208D0A8-D94A-41D5-9899-81AB12D556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309C5-DBC2-47A1-9465-CE464885CA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3B353E-EE28-453A-A16A-EB9420912FB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entury Gothic"/>
            </a:rPr>
            <a:t>Portale web accessibile ovunque tramite internet</a:t>
          </a:r>
          <a:endParaRPr lang="en-US" dirty="0"/>
        </a:p>
      </dgm:t>
    </dgm:pt>
    <dgm:pt modelId="{8AEC1897-E0DF-438E-8D22-B311D3AD16C2}" type="parTrans" cxnId="{5DA8287B-D54F-46AE-ABD1-10348764BE70}">
      <dgm:prSet/>
      <dgm:spPr/>
      <dgm:t>
        <a:bodyPr/>
        <a:lstStyle/>
        <a:p>
          <a:endParaRPr lang="en-US"/>
        </a:p>
      </dgm:t>
    </dgm:pt>
    <dgm:pt modelId="{D0DB14CC-2773-44D1-A0BA-D295EB4CEDDC}" type="sibTrans" cxnId="{5DA8287B-D54F-46AE-ABD1-10348764BE70}">
      <dgm:prSet/>
      <dgm:spPr/>
      <dgm:t>
        <a:bodyPr/>
        <a:lstStyle/>
        <a:p>
          <a:endParaRPr lang="en-US"/>
        </a:p>
      </dgm:t>
    </dgm:pt>
    <dgm:pt modelId="{270C1E57-4CD6-40FC-95B3-469BA697538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dirty="0">
              <a:latin typeface="Century Gothic"/>
            </a:rPr>
            <a:t>Sistema di tracciamento</a:t>
          </a:r>
          <a:endParaRPr lang="en-US" dirty="0"/>
        </a:p>
      </dgm:t>
    </dgm:pt>
    <dgm:pt modelId="{6489B7C9-CE26-4ABB-A67C-7504BAEC1490}" type="parTrans" cxnId="{BA88A868-6CC9-4EE6-A2BD-3FBEF7FC1920}">
      <dgm:prSet/>
      <dgm:spPr/>
      <dgm:t>
        <a:bodyPr/>
        <a:lstStyle/>
        <a:p>
          <a:endParaRPr lang="en-US"/>
        </a:p>
      </dgm:t>
    </dgm:pt>
    <dgm:pt modelId="{FF68F662-13FF-4441-B909-D69FA98240D7}" type="sibTrans" cxnId="{BA88A868-6CC9-4EE6-A2BD-3FBEF7FC1920}">
      <dgm:prSet/>
      <dgm:spPr/>
      <dgm:t>
        <a:bodyPr/>
        <a:lstStyle/>
        <a:p>
          <a:endParaRPr lang="en-US"/>
        </a:p>
      </dgm:t>
    </dgm:pt>
    <dgm:pt modelId="{F257E48E-5221-4699-8AF3-1E343F2FF0D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entury Gothic"/>
            </a:rPr>
            <a:t>Riepilogo dello stato degli articoli</a:t>
          </a:r>
          <a:endParaRPr lang="it-IT" dirty="0"/>
        </a:p>
      </dgm:t>
    </dgm:pt>
    <dgm:pt modelId="{552E8496-DD9F-4030-B8C0-5D9F0D47EF80}" type="parTrans" cxnId="{25F1F18C-2E49-474C-AC0E-6EE87023CD10}">
      <dgm:prSet/>
      <dgm:spPr/>
      <dgm:t>
        <a:bodyPr/>
        <a:lstStyle/>
        <a:p>
          <a:endParaRPr lang="en-US"/>
        </a:p>
      </dgm:t>
    </dgm:pt>
    <dgm:pt modelId="{2F068234-2746-4CEA-847D-04FA1FFEFE2B}" type="sibTrans" cxnId="{25F1F18C-2E49-474C-AC0E-6EE87023CD10}">
      <dgm:prSet/>
      <dgm:spPr/>
      <dgm:t>
        <a:bodyPr/>
        <a:lstStyle/>
        <a:p>
          <a:endParaRPr lang="en-US"/>
        </a:p>
      </dgm:t>
    </dgm:pt>
    <dgm:pt modelId="{1AD6E8E7-1145-4CB5-8702-04E1265A9E72}" type="pres">
      <dgm:prSet presAssocID="{B35309C5-DBC2-47A1-9465-CE464885CACF}" presName="root" presStyleCnt="0">
        <dgm:presLayoutVars>
          <dgm:dir/>
          <dgm:resizeHandles val="exact"/>
        </dgm:presLayoutVars>
      </dgm:prSet>
      <dgm:spPr/>
    </dgm:pt>
    <dgm:pt modelId="{CCCE837A-D437-42CF-B1B6-FFE0EDF21A05}" type="pres">
      <dgm:prSet presAssocID="{593B353E-EE28-453A-A16A-EB9420912FBF}" presName="compNode" presStyleCnt="0"/>
      <dgm:spPr/>
    </dgm:pt>
    <dgm:pt modelId="{87B599A8-3B3D-4775-A66C-D2B616B21AA0}" type="pres">
      <dgm:prSet presAssocID="{593B353E-EE28-453A-A16A-EB9420912FBF}" presName="bgRect" presStyleLbl="bgShp" presStyleIdx="0" presStyleCnt="3"/>
      <dgm:spPr/>
    </dgm:pt>
    <dgm:pt modelId="{5ABCEB64-0C0E-4903-8B33-C7E8A36FA173}" type="pres">
      <dgm:prSet presAssocID="{593B353E-EE28-453A-A16A-EB9420912FB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tà"/>
        </a:ext>
      </dgm:extLst>
    </dgm:pt>
    <dgm:pt modelId="{31EB0ABF-3B9A-4898-8355-7CCE1FA01851}" type="pres">
      <dgm:prSet presAssocID="{593B353E-EE28-453A-A16A-EB9420912FBF}" presName="spaceRect" presStyleCnt="0"/>
      <dgm:spPr/>
    </dgm:pt>
    <dgm:pt modelId="{85AFD467-AFA0-4AC0-AFA2-B298C6CD3AE8}" type="pres">
      <dgm:prSet presAssocID="{593B353E-EE28-453A-A16A-EB9420912FBF}" presName="parTx" presStyleLbl="revTx" presStyleIdx="0" presStyleCnt="3">
        <dgm:presLayoutVars>
          <dgm:chMax val="0"/>
          <dgm:chPref val="0"/>
        </dgm:presLayoutVars>
      </dgm:prSet>
      <dgm:spPr/>
    </dgm:pt>
    <dgm:pt modelId="{8A18623C-16A7-4B5B-AB6E-5F27075A3784}" type="pres">
      <dgm:prSet presAssocID="{D0DB14CC-2773-44D1-A0BA-D295EB4CEDDC}" presName="sibTrans" presStyleCnt="0"/>
      <dgm:spPr/>
    </dgm:pt>
    <dgm:pt modelId="{03A5A36C-0740-46AA-9CF6-F63115E9B7A6}" type="pres">
      <dgm:prSet presAssocID="{270C1E57-4CD6-40FC-95B3-469BA6975384}" presName="compNode" presStyleCnt="0"/>
      <dgm:spPr/>
    </dgm:pt>
    <dgm:pt modelId="{5806C49B-93E3-43B1-81DA-3011E1C1883E}" type="pres">
      <dgm:prSet presAssocID="{270C1E57-4CD6-40FC-95B3-469BA6975384}" presName="bgRect" presStyleLbl="bgShp" presStyleIdx="1" presStyleCnt="3"/>
      <dgm:spPr/>
    </dgm:pt>
    <dgm:pt modelId="{022AE97E-5037-4A03-AB45-80084578702B}" type="pres">
      <dgm:prSet presAssocID="{270C1E57-4CD6-40FC-95B3-469BA697538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2CAC6D8D-3AF9-415B-BE4F-C5A5F1A17783}" type="pres">
      <dgm:prSet presAssocID="{270C1E57-4CD6-40FC-95B3-469BA6975384}" presName="spaceRect" presStyleCnt="0"/>
      <dgm:spPr/>
    </dgm:pt>
    <dgm:pt modelId="{46EA7109-0E94-4403-A41B-2BE5067EAB67}" type="pres">
      <dgm:prSet presAssocID="{270C1E57-4CD6-40FC-95B3-469BA6975384}" presName="parTx" presStyleLbl="revTx" presStyleIdx="1" presStyleCnt="3">
        <dgm:presLayoutVars>
          <dgm:chMax val="0"/>
          <dgm:chPref val="0"/>
        </dgm:presLayoutVars>
      </dgm:prSet>
      <dgm:spPr/>
    </dgm:pt>
    <dgm:pt modelId="{7AFDFFA4-293D-4145-9C8B-0AB96EE8460E}" type="pres">
      <dgm:prSet presAssocID="{FF68F662-13FF-4441-B909-D69FA98240D7}" presName="sibTrans" presStyleCnt="0"/>
      <dgm:spPr/>
    </dgm:pt>
    <dgm:pt modelId="{4273A26A-B120-44BE-BEB3-0AD2C6CED4AF}" type="pres">
      <dgm:prSet presAssocID="{F257E48E-5221-4699-8AF3-1E343F2FF0DC}" presName="compNode" presStyleCnt="0"/>
      <dgm:spPr/>
    </dgm:pt>
    <dgm:pt modelId="{4EE6928F-A333-449A-956C-8FA152181154}" type="pres">
      <dgm:prSet presAssocID="{F257E48E-5221-4699-8AF3-1E343F2FF0DC}" presName="bgRect" presStyleLbl="bgShp" presStyleIdx="2" presStyleCnt="3"/>
      <dgm:spPr/>
    </dgm:pt>
    <dgm:pt modelId="{DD1DC62D-7C69-4CFF-8B3D-A92D69B48325}" type="pres">
      <dgm:prSet presAssocID="{F257E48E-5221-4699-8AF3-1E343F2FF0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bbrica"/>
        </a:ext>
      </dgm:extLst>
    </dgm:pt>
    <dgm:pt modelId="{4D1460C1-7C77-43EA-9B68-4E2747E17F57}" type="pres">
      <dgm:prSet presAssocID="{F257E48E-5221-4699-8AF3-1E343F2FF0DC}" presName="spaceRect" presStyleCnt="0"/>
      <dgm:spPr/>
    </dgm:pt>
    <dgm:pt modelId="{C9907388-DE70-4EB0-9F63-4931320FD7AF}" type="pres">
      <dgm:prSet presAssocID="{F257E48E-5221-4699-8AF3-1E343F2FF0D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1B8F1F-1F61-4CF3-993F-86773CB0FC09}" type="presOf" srcId="{F257E48E-5221-4699-8AF3-1E343F2FF0DC}" destId="{C9907388-DE70-4EB0-9F63-4931320FD7AF}" srcOrd="0" destOrd="0" presId="urn:microsoft.com/office/officeart/2018/2/layout/IconVerticalSolidList"/>
    <dgm:cxn modelId="{55294938-9CD2-45AB-A771-F65B7EBDEBD2}" type="presOf" srcId="{270C1E57-4CD6-40FC-95B3-469BA6975384}" destId="{46EA7109-0E94-4403-A41B-2BE5067EAB67}" srcOrd="0" destOrd="0" presId="urn:microsoft.com/office/officeart/2018/2/layout/IconVerticalSolidList"/>
    <dgm:cxn modelId="{BA88A868-6CC9-4EE6-A2BD-3FBEF7FC1920}" srcId="{B35309C5-DBC2-47A1-9465-CE464885CACF}" destId="{270C1E57-4CD6-40FC-95B3-469BA6975384}" srcOrd="1" destOrd="0" parTransId="{6489B7C9-CE26-4ABB-A67C-7504BAEC1490}" sibTransId="{FF68F662-13FF-4441-B909-D69FA98240D7}"/>
    <dgm:cxn modelId="{7E0C916D-00E4-4279-80E0-9AD3CE5CC52B}" type="presOf" srcId="{B35309C5-DBC2-47A1-9465-CE464885CACF}" destId="{1AD6E8E7-1145-4CB5-8702-04E1265A9E72}" srcOrd="0" destOrd="0" presId="urn:microsoft.com/office/officeart/2018/2/layout/IconVerticalSolidList"/>
    <dgm:cxn modelId="{5DA8287B-D54F-46AE-ABD1-10348764BE70}" srcId="{B35309C5-DBC2-47A1-9465-CE464885CACF}" destId="{593B353E-EE28-453A-A16A-EB9420912FBF}" srcOrd="0" destOrd="0" parTransId="{8AEC1897-E0DF-438E-8D22-B311D3AD16C2}" sibTransId="{D0DB14CC-2773-44D1-A0BA-D295EB4CEDDC}"/>
    <dgm:cxn modelId="{25F1F18C-2E49-474C-AC0E-6EE87023CD10}" srcId="{B35309C5-DBC2-47A1-9465-CE464885CACF}" destId="{F257E48E-5221-4699-8AF3-1E343F2FF0DC}" srcOrd="2" destOrd="0" parTransId="{552E8496-DD9F-4030-B8C0-5D9F0D47EF80}" sibTransId="{2F068234-2746-4CEA-847D-04FA1FFEFE2B}"/>
    <dgm:cxn modelId="{333CEFB5-2BC4-4496-9B8E-A1E84C2E6876}" type="presOf" srcId="{593B353E-EE28-453A-A16A-EB9420912FBF}" destId="{85AFD467-AFA0-4AC0-AFA2-B298C6CD3AE8}" srcOrd="0" destOrd="0" presId="urn:microsoft.com/office/officeart/2018/2/layout/IconVerticalSolidList"/>
    <dgm:cxn modelId="{24B5081E-FE75-4ABC-BEDB-4DE7B8F6D9F5}" type="presParOf" srcId="{1AD6E8E7-1145-4CB5-8702-04E1265A9E72}" destId="{CCCE837A-D437-42CF-B1B6-FFE0EDF21A05}" srcOrd="0" destOrd="0" presId="urn:microsoft.com/office/officeart/2018/2/layout/IconVerticalSolidList"/>
    <dgm:cxn modelId="{C895A6F3-4526-4ACD-A5AD-5B0E745CB99B}" type="presParOf" srcId="{CCCE837A-D437-42CF-B1B6-FFE0EDF21A05}" destId="{87B599A8-3B3D-4775-A66C-D2B616B21AA0}" srcOrd="0" destOrd="0" presId="urn:microsoft.com/office/officeart/2018/2/layout/IconVerticalSolidList"/>
    <dgm:cxn modelId="{CD64AA05-23FF-4E04-8829-C6768ECF393A}" type="presParOf" srcId="{CCCE837A-D437-42CF-B1B6-FFE0EDF21A05}" destId="{5ABCEB64-0C0E-4903-8B33-C7E8A36FA173}" srcOrd="1" destOrd="0" presId="urn:microsoft.com/office/officeart/2018/2/layout/IconVerticalSolidList"/>
    <dgm:cxn modelId="{C484283E-77D5-472D-B724-5BE87A29C092}" type="presParOf" srcId="{CCCE837A-D437-42CF-B1B6-FFE0EDF21A05}" destId="{31EB0ABF-3B9A-4898-8355-7CCE1FA01851}" srcOrd="2" destOrd="0" presId="urn:microsoft.com/office/officeart/2018/2/layout/IconVerticalSolidList"/>
    <dgm:cxn modelId="{BEAFBEAE-54B8-49F3-90FB-EA6162A886F1}" type="presParOf" srcId="{CCCE837A-D437-42CF-B1B6-FFE0EDF21A05}" destId="{85AFD467-AFA0-4AC0-AFA2-B298C6CD3AE8}" srcOrd="3" destOrd="0" presId="urn:microsoft.com/office/officeart/2018/2/layout/IconVerticalSolidList"/>
    <dgm:cxn modelId="{F49ECEAB-876B-4E6D-BCE7-BAF590C147F6}" type="presParOf" srcId="{1AD6E8E7-1145-4CB5-8702-04E1265A9E72}" destId="{8A18623C-16A7-4B5B-AB6E-5F27075A3784}" srcOrd="1" destOrd="0" presId="urn:microsoft.com/office/officeart/2018/2/layout/IconVerticalSolidList"/>
    <dgm:cxn modelId="{C85D740D-A34A-4CD8-B426-475554A4149C}" type="presParOf" srcId="{1AD6E8E7-1145-4CB5-8702-04E1265A9E72}" destId="{03A5A36C-0740-46AA-9CF6-F63115E9B7A6}" srcOrd="2" destOrd="0" presId="urn:microsoft.com/office/officeart/2018/2/layout/IconVerticalSolidList"/>
    <dgm:cxn modelId="{82C11505-385D-44F3-A871-33AABEB55324}" type="presParOf" srcId="{03A5A36C-0740-46AA-9CF6-F63115E9B7A6}" destId="{5806C49B-93E3-43B1-81DA-3011E1C1883E}" srcOrd="0" destOrd="0" presId="urn:microsoft.com/office/officeart/2018/2/layout/IconVerticalSolidList"/>
    <dgm:cxn modelId="{ED8759ED-CAEC-4098-A068-2C83A5C49265}" type="presParOf" srcId="{03A5A36C-0740-46AA-9CF6-F63115E9B7A6}" destId="{022AE97E-5037-4A03-AB45-80084578702B}" srcOrd="1" destOrd="0" presId="urn:microsoft.com/office/officeart/2018/2/layout/IconVerticalSolidList"/>
    <dgm:cxn modelId="{C5FF12AE-1D1C-4257-8579-B225D76503B0}" type="presParOf" srcId="{03A5A36C-0740-46AA-9CF6-F63115E9B7A6}" destId="{2CAC6D8D-3AF9-415B-BE4F-C5A5F1A17783}" srcOrd="2" destOrd="0" presId="urn:microsoft.com/office/officeart/2018/2/layout/IconVerticalSolidList"/>
    <dgm:cxn modelId="{ABE5327B-46E0-4FC0-8207-E967E7D3264A}" type="presParOf" srcId="{03A5A36C-0740-46AA-9CF6-F63115E9B7A6}" destId="{46EA7109-0E94-4403-A41B-2BE5067EAB67}" srcOrd="3" destOrd="0" presId="urn:microsoft.com/office/officeart/2018/2/layout/IconVerticalSolidList"/>
    <dgm:cxn modelId="{DF6599EE-3833-4EC8-B237-4551ADF41B46}" type="presParOf" srcId="{1AD6E8E7-1145-4CB5-8702-04E1265A9E72}" destId="{7AFDFFA4-293D-4145-9C8B-0AB96EE8460E}" srcOrd="3" destOrd="0" presId="urn:microsoft.com/office/officeart/2018/2/layout/IconVerticalSolidList"/>
    <dgm:cxn modelId="{C054C911-F2C5-4C3D-AF66-9A4C2DA302DF}" type="presParOf" srcId="{1AD6E8E7-1145-4CB5-8702-04E1265A9E72}" destId="{4273A26A-B120-44BE-BEB3-0AD2C6CED4AF}" srcOrd="4" destOrd="0" presId="urn:microsoft.com/office/officeart/2018/2/layout/IconVerticalSolidList"/>
    <dgm:cxn modelId="{CFCB94FC-027D-430D-8854-0A94DBD29D76}" type="presParOf" srcId="{4273A26A-B120-44BE-BEB3-0AD2C6CED4AF}" destId="{4EE6928F-A333-449A-956C-8FA152181154}" srcOrd="0" destOrd="0" presId="urn:microsoft.com/office/officeart/2018/2/layout/IconVerticalSolidList"/>
    <dgm:cxn modelId="{A64B50E6-6884-449E-B563-066C95AC8FA9}" type="presParOf" srcId="{4273A26A-B120-44BE-BEB3-0AD2C6CED4AF}" destId="{DD1DC62D-7C69-4CFF-8B3D-A92D69B48325}" srcOrd="1" destOrd="0" presId="urn:microsoft.com/office/officeart/2018/2/layout/IconVerticalSolidList"/>
    <dgm:cxn modelId="{F5D62982-05BC-4F12-B592-D0046DE2E363}" type="presParOf" srcId="{4273A26A-B120-44BE-BEB3-0AD2C6CED4AF}" destId="{4D1460C1-7C77-43EA-9B68-4E2747E17F57}" srcOrd="2" destOrd="0" presId="urn:microsoft.com/office/officeart/2018/2/layout/IconVerticalSolidList"/>
    <dgm:cxn modelId="{E7F9B14D-4F35-4F25-B122-70020D867A93}" type="presParOf" srcId="{4273A26A-B120-44BE-BEB3-0AD2C6CED4AF}" destId="{C9907388-DE70-4EB0-9F63-4931320FD7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309C5-DBC2-47A1-9465-CE464885CAC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3B353E-EE28-453A-A16A-EB9420912FBF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Azienda medio/grandi dimensioni in crescita </a:t>
          </a:r>
          <a:endParaRPr lang="en-US" b="1" dirty="0"/>
        </a:p>
      </dgm:t>
    </dgm:pt>
    <dgm:pt modelId="{8AEC1897-E0DF-438E-8D22-B311D3AD16C2}" type="parTrans" cxnId="{5DA8287B-D54F-46AE-ABD1-10348764BE70}">
      <dgm:prSet/>
      <dgm:spPr/>
      <dgm:t>
        <a:bodyPr/>
        <a:lstStyle/>
        <a:p>
          <a:endParaRPr lang="en-US"/>
        </a:p>
      </dgm:t>
    </dgm:pt>
    <dgm:pt modelId="{D0DB14CC-2773-44D1-A0BA-D295EB4CEDDC}" type="sibTrans" cxnId="{5DA8287B-D54F-46AE-ABD1-10348764BE70}">
      <dgm:prSet/>
      <dgm:spPr/>
      <dgm:t>
        <a:bodyPr/>
        <a:lstStyle/>
        <a:p>
          <a:endParaRPr lang="en-US"/>
        </a:p>
      </dgm:t>
    </dgm:pt>
    <dgm:pt modelId="{270C1E57-4CD6-40FC-95B3-469BA6975384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Molti articoli da gestire</a:t>
          </a:r>
          <a:endParaRPr lang="en-US" b="1" dirty="0"/>
        </a:p>
      </dgm:t>
    </dgm:pt>
    <dgm:pt modelId="{6489B7C9-CE26-4ABB-A67C-7504BAEC1490}" type="parTrans" cxnId="{BA88A868-6CC9-4EE6-A2BD-3FBEF7FC1920}">
      <dgm:prSet/>
      <dgm:spPr/>
      <dgm:t>
        <a:bodyPr/>
        <a:lstStyle/>
        <a:p>
          <a:endParaRPr lang="en-US"/>
        </a:p>
      </dgm:t>
    </dgm:pt>
    <dgm:pt modelId="{FF68F662-13FF-4441-B909-D69FA98240D7}" type="sibTrans" cxnId="{BA88A868-6CC9-4EE6-A2BD-3FBEF7FC1920}">
      <dgm:prSet/>
      <dgm:spPr/>
      <dgm:t>
        <a:bodyPr/>
        <a:lstStyle/>
        <a:p>
          <a:endParaRPr lang="en-US"/>
        </a:p>
      </dgm:t>
    </dgm:pt>
    <dgm:pt modelId="{F257E48E-5221-4699-8AF3-1E343F2FF0D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1" dirty="0"/>
            <a:t>Parte della produzione affidata a terzisti</a:t>
          </a:r>
          <a:endParaRPr lang="en-US" b="1" dirty="0"/>
        </a:p>
      </dgm:t>
    </dgm:pt>
    <dgm:pt modelId="{552E8496-DD9F-4030-B8C0-5D9F0D47EF80}" type="parTrans" cxnId="{25F1F18C-2E49-474C-AC0E-6EE87023CD10}">
      <dgm:prSet/>
      <dgm:spPr/>
      <dgm:t>
        <a:bodyPr/>
        <a:lstStyle/>
        <a:p>
          <a:endParaRPr lang="en-US"/>
        </a:p>
      </dgm:t>
    </dgm:pt>
    <dgm:pt modelId="{2F068234-2746-4CEA-847D-04FA1FFEFE2B}" type="sibTrans" cxnId="{25F1F18C-2E49-474C-AC0E-6EE87023CD10}">
      <dgm:prSet/>
      <dgm:spPr/>
      <dgm:t>
        <a:bodyPr/>
        <a:lstStyle/>
        <a:p>
          <a:endParaRPr lang="en-US"/>
        </a:p>
      </dgm:t>
    </dgm:pt>
    <dgm:pt modelId="{1C992395-8FA8-4E2D-BE98-04F9CC1A6373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dirty="0">
              <a:latin typeface="Century Gothic"/>
            </a:rPr>
            <a:t>Strumento controllo della produzione</a:t>
          </a:r>
          <a:endParaRPr lang="en-US" b="0" dirty="0"/>
        </a:p>
      </dgm:t>
    </dgm:pt>
    <dgm:pt modelId="{2D9959D8-6723-4C43-AD6A-B16B72B7A3BF}" type="parTrans" cxnId="{111DDE5D-5FC7-4A53-B8C3-4C02873E1BC8}">
      <dgm:prSet/>
      <dgm:spPr/>
      <dgm:t>
        <a:bodyPr/>
        <a:lstStyle/>
        <a:p>
          <a:endParaRPr lang="en-US"/>
        </a:p>
      </dgm:t>
    </dgm:pt>
    <dgm:pt modelId="{BBC049D5-F3DC-4673-A766-27FA99D41571}" type="sibTrans" cxnId="{111DDE5D-5FC7-4A53-B8C3-4C02873E1BC8}">
      <dgm:prSet/>
      <dgm:spPr/>
      <dgm:t>
        <a:bodyPr/>
        <a:lstStyle/>
        <a:p>
          <a:endParaRPr lang="en-US"/>
        </a:p>
      </dgm:t>
    </dgm:pt>
    <dgm:pt modelId="{1AD6E8E7-1145-4CB5-8702-04E1265A9E72}" type="pres">
      <dgm:prSet presAssocID="{B35309C5-DBC2-47A1-9465-CE464885CACF}" presName="root" presStyleCnt="0">
        <dgm:presLayoutVars>
          <dgm:dir/>
          <dgm:resizeHandles val="exact"/>
        </dgm:presLayoutVars>
      </dgm:prSet>
      <dgm:spPr/>
    </dgm:pt>
    <dgm:pt modelId="{CCCE837A-D437-42CF-B1B6-FFE0EDF21A05}" type="pres">
      <dgm:prSet presAssocID="{593B353E-EE28-453A-A16A-EB9420912FBF}" presName="compNode" presStyleCnt="0"/>
      <dgm:spPr/>
    </dgm:pt>
    <dgm:pt modelId="{87B599A8-3B3D-4775-A66C-D2B616B21AA0}" type="pres">
      <dgm:prSet presAssocID="{593B353E-EE28-453A-A16A-EB9420912FBF}" presName="bgRect" presStyleLbl="bgShp" presStyleIdx="0" presStyleCnt="4"/>
      <dgm:spPr/>
    </dgm:pt>
    <dgm:pt modelId="{5ABCEB64-0C0E-4903-8B33-C7E8A36FA173}" type="pres">
      <dgm:prSet presAssocID="{593B353E-EE28-453A-A16A-EB9420912F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tà"/>
        </a:ext>
      </dgm:extLst>
    </dgm:pt>
    <dgm:pt modelId="{31EB0ABF-3B9A-4898-8355-7CCE1FA01851}" type="pres">
      <dgm:prSet presAssocID="{593B353E-EE28-453A-A16A-EB9420912FBF}" presName="spaceRect" presStyleCnt="0"/>
      <dgm:spPr/>
    </dgm:pt>
    <dgm:pt modelId="{85AFD467-AFA0-4AC0-AFA2-B298C6CD3AE8}" type="pres">
      <dgm:prSet presAssocID="{593B353E-EE28-453A-A16A-EB9420912FBF}" presName="parTx" presStyleLbl="revTx" presStyleIdx="0" presStyleCnt="4">
        <dgm:presLayoutVars>
          <dgm:chMax val="0"/>
          <dgm:chPref val="0"/>
        </dgm:presLayoutVars>
      </dgm:prSet>
      <dgm:spPr/>
    </dgm:pt>
    <dgm:pt modelId="{8A18623C-16A7-4B5B-AB6E-5F27075A3784}" type="pres">
      <dgm:prSet presAssocID="{D0DB14CC-2773-44D1-A0BA-D295EB4CEDDC}" presName="sibTrans" presStyleCnt="0"/>
      <dgm:spPr/>
    </dgm:pt>
    <dgm:pt modelId="{03A5A36C-0740-46AA-9CF6-F63115E9B7A6}" type="pres">
      <dgm:prSet presAssocID="{270C1E57-4CD6-40FC-95B3-469BA6975384}" presName="compNode" presStyleCnt="0"/>
      <dgm:spPr/>
    </dgm:pt>
    <dgm:pt modelId="{5806C49B-93E3-43B1-81DA-3011E1C1883E}" type="pres">
      <dgm:prSet presAssocID="{270C1E57-4CD6-40FC-95B3-469BA6975384}" presName="bgRect" presStyleLbl="bgShp" presStyleIdx="1" presStyleCnt="4"/>
      <dgm:spPr/>
    </dgm:pt>
    <dgm:pt modelId="{022AE97E-5037-4A03-AB45-80084578702B}" type="pres">
      <dgm:prSet presAssocID="{270C1E57-4CD6-40FC-95B3-469BA697538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2CAC6D8D-3AF9-415B-BE4F-C5A5F1A17783}" type="pres">
      <dgm:prSet presAssocID="{270C1E57-4CD6-40FC-95B3-469BA6975384}" presName="spaceRect" presStyleCnt="0"/>
      <dgm:spPr/>
    </dgm:pt>
    <dgm:pt modelId="{46EA7109-0E94-4403-A41B-2BE5067EAB67}" type="pres">
      <dgm:prSet presAssocID="{270C1E57-4CD6-40FC-95B3-469BA6975384}" presName="parTx" presStyleLbl="revTx" presStyleIdx="1" presStyleCnt="4">
        <dgm:presLayoutVars>
          <dgm:chMax val="0"/>
          <dgm:chPref val="0"/>
        </dgm:presLayoutVars>
      </dgm:prSet>
      <dgm:spPr/>
    </dgm:pt>
    <dgm:pt modelId="{7AFDFFA4-293D-4145-9C8B-0AB96EE8460E}" type="pres">
      <dgm:prSet presAssocID="{FF68F662-13FF-4441-B909-D69FA98240D7}" presName="sibTrans" presStyleCnt="0"/>
      <dgm:spPr/>
    </dgm:pt>
    <dgm:pt modelId="{4273A26A-B120-44BE-BEB3-0AD2C6CED4AF}" type="pres">
      <dgm:prSet presAssocID="{F257E48E-5221-4699-8AF3-1E343F2FF0DC}" presName="compNode" presStyleCnt="0"/>
      <dgm:spPr/>
    </dgm:pt>
    <dgm:pt modelId="{4EE6928F-A333-449A-956C-8FA152181154}" type="pres">
      <dgm:prSet presAssocID="{F257E48E-5221-4699-8AF3-1E343F2FF0DC}" presName="bgRect" presStyleLbl="bgShp" presStyleIdx="2" presStyleCnt="4"/>
      <dgm:spPr/>
    </dgm:pt>
    <dgm:pt modelId="{DD1DC62D-7C69-4CFF-8B3D-A92D69B48325}" type="pres">
      <dgm:prSet presAssocID="{F257E48E-5221-4699-8AF3-1E343F2FF0D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bbrica"/>
        </a:ext>
      </dgm:extLst>
    </dgm:pt>
    <dgm:pt modelId="{4D1460C1-7C77-43EA-9B68-4E2747E17F57}" type="pres">
      <dgm:prSet presAssocID="{F257E48E-5221-4699-8AF3-1E343F2FF0DC}" presName="spaceRect" presStyleCnt="0"/>
      <dgm:spPr/>
    </dgm:pt>
    <dgm:pt modelId="{C9907388-DE70-4EB0-9F63-4931320FD7AF}" type="pres">
      <dgm:prSet presAssocID="{F257E48E-5221-4699-8AF3-1E343F2FF0DC}" presName="parTx" presStyleLbl="revTx" presStyleIdx="2" presStyleCnt="4">
        <dgm:presLayoutVars>
          <dgm:chMax val="0"/>
          <dgm:chPref val="0"/>
        </dgm:presLayoutVars>
      </dgm:prSet>
      <dgm:spPr/>
    </dgm:pt>
    <dgm:pt modelId="{ECA7BD5B-FC4B-411B-8EE3-0D46FE234BE3}" type="pres">
      <dgm:prSet presAssocID="{2F068234-2746-4CEA-847D-04FA1FFEFE2B}" presName="sibTrans" presStyleCnt="0"/>
      <dgm:spPr/>
    </dgm:pt>
    <dgm:pt modelId="{E164B746-6D4D-4EEF-AB24-40BE8C58BCA7}" type="pres">
      <dgm:prSet presAssocID="{1C992395-8FA8-4E2D-BE98-04F9CC1A6373}" presName="compNode" presStyleCnt="0"/>
      <dgm:spPr/>
    </dgm:pt>
    <dgm:pt modelId="{AA461B19-0739-4AC1-B98B-0C00B6CF594C}" type="pres">
      <dgm:prSet presAssocID="{1C992395-8FA8-4E2D-BE98-04F9CC1A6373}" presName="bgRect" presStyleLbl="bgShp" presStyleIdx="3" presStyleCnt="4"/>
      <dgm:spPr/>
    </dgm:pt>
    <dgm:pt modelId="{EF53147B-B323-4C2A-85C9-AF2391F6CE23}" type="pres">
      <dgm:prSet presAssocID="{1C992395-8FA8-4E2D-BE98-04F9CC1A637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granaggi"/>
        </a:ext>
      </dgm:extLst>
    </dgm:pt>
    <dgm:pt modelId="{053EC1B2-9733-4FF7-BAD6-417DFB8262D9}" type="pres">
      <dgm:prSet presAssocID="{1C992395-8FA8-4E2D-BE98-04F9CC1A6373}" presName="spaceRect" presStyleCnt="0"/>
      <dgm:spPr/>
    </dgm:pt>
    <dgm:pt modelId="{7C6E1828-EF61-417E-AC5E-C408501238F5}" type="pres">
      <dgm:prSet presAssocID="{1C992395-8FA8-4E2D-BE98-04F9CC1A637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B1BB92B-B7C4-43BE-9D93-292870BDCDD5}" type="presOf" srcId="{270C1E57-4CD6-40FC-95B3-469BA6975384}" destId="{46EA7109-0E94-4403-A41B-2BE5067EAB67}" srcOrd="0" destOrd="0" presId="urn:microsoft.com/office/officeart/2018/2/layout/IconVerticalSolidList"/>
    <dgm:cxn modelId="{111DDE5D-5FC7-4A53-B8C3-4C02873E1BC8}" srcId="{B35309C5-DBC2-47A1-9465-CE464885CACF}" destId="{1C992395-8FA8-4E2D-BE98-04F9CC1A6373}" srcOrd="3" destOrd="0" parTransId="{2D9959D8-6723-4C43-AD6A-B16B72B7A3BF}" sibTransId="{BBC049D5-F3DC-4673-A766-27FA99D41571}"/>
    <dgm:cxn modelId="{1D662043-C2FC-4399-B42A-6C03B524263C}" type="presOf" srcId="{B35309C5-DBC2-47A1-9465-CE464885CACF}" destId="{1AD6E8E7-1145-4CB5-8702-04E1265A9E72}" srcOrd="0" destOrd="0" presId="urn:microsoft.com/office/officeart/2018/2/layout/IconVerticalSolidList"/>
    <dgm:cxn modelId="{BA88A868-6CC9-4EE6-A2BD-3FBEF7FC1920}" srcId="{B35309C5-DBC2-47A1-9465-CE464885CACF}" destId="{270C1E57-4CD6-40FC-95B3-469BA6975384}" srcOrd="1" destOrd="0" parTransId="{6489B7C9-CE26-4ABB-A67C-7504BAEC1490}" sibTransId="{FF68F662-13FF-4441-B909-D69FA98240D7}"/>
    <dgm:cxn modelId="{5DA8287B-D54F-46AE-ABD1-10348764BE70}" srcId="{B35309C5-DBC2-47A1-9465-CE464885CACF}" destId="{593B353E-EE28-453A-A16A-EB9420912FBF}" srcOrd="0" destOrd="0" parTransId="{8AEC1897-E0DF-438E-8D22-B311D3AD16C2}" sibTransId="{D0DB14CC-2773-44D1-A0BA-D295EB4CEDDC}"/>
    <dgm:cxn modelId="{423E1583-E765-4564-A134-4D103A658D1C}" type="presOf" srcId="{1C992395-8FA8-4E2D-BE98-04F9CC1A6373}" destId="{7C6E1828-EF61-417E-AC5E-C408501238F5}" srcOrd="0" destOrd="0" presId="urn:microsoft.com/office/officeart/2018/2/layout/IconVerticalSolidList"/>
    <dgm:cxn modelId="{25F1F18C-2E49-474C-AC0E-6EE87023CD10}" srcId="{B35309C5-DBC2-47A1-9465-CE464885CACF}" destId="{F257E48E-5221-4699-8AF3-1E343F2FF0DC}" srcOrd="2" destOrd="0" parTransId="{552E8496-DD9F-4030-B8C0-5D9F0D47EF80}" sibTransId="{2F068234-2746-4CEA-847D-04FA1FFEFE2B}"/>
    <dgm:cxn modelId="{7A1D6A9F-1179-4FCF-91EB-F5A04D6973C8}" type="presOf" srcId="{F257E48E-5221-4699-8AF3-1E343F2FF0DC}" destId="{C9907388-DE70-4EB0-9F63-4931320FD7AF}" srcOrd="0" destOrd="0" presId="urn:microsoft.com/office/officeart/2018/2/layout/IconVerticalSolidList"/>
    <dgm:cxn modelId="{C0FF08DD-51FF-46B0-AC60-0C8A933A7EFC}" type="presOf" srcId="{593B353E-EE28-453A-A16A-EB9420912FBF}" destId="{85AFD467-AFA0-4AC0-AFA2-B298C6CD3AE8}" srcOrd="0" destOrd="0" presId="urn:microsoft.com/office/officeart/2018/2/layout/IconVerticalSolidList"/>
    <dgm:cxn modelId="{04AB2FA9-55E4-42F3-91FE-FEA9F865BA23}" type="presParOf" srcId="{1AD6E8E7-1145-4CB5-8702-04E1265A9E72}" destId="{CCCE837A-D437-42CF-B1B6-FFE0EDF21A05}" srcOrd="0" destOrd="0" presId="urn:microsoft.com/office/officeart/2018/2/layout/IconVerticalSolidList"/>
    <dgm:cxn modelId="{43EEE468-01AF-41C7-A6D5-7A7EE7952F66}" type="presParOf" srcId="{CCCE837A-D437-42CF-B1B6-FFE0EDF21A05}" destId="{87B599A8-3B3D-4775-A66C-D2B616B21AA0}" srcOrd="0" destOrd="0" presId="urn:microsoft.com/office/officeart/2018/2/layout/IconVerticalSolidList"/>
    <dgm:cxn modelId="{2EBD0492-4403-41CE-913F-3B57BC77905B}" type="presParOf" srcId="{CCCE837A-D437-42CF-B1B6-FFE0EDF21A05}" destId="{5ABCEB64-0C0E-4903-8B33-C7E8A36FA173}" srcOrd="1" destOrd="0" presId="urn:microsoft.com/office/officeart/2018/2/layout/IconVerticalSolidList"/>
    <dgm:cxn modelId="{376ABC3E-85D2-46D6-BEA3-E3B9FFCC2084}" type="presParOf" srcId="{CCCE837A-D437-42CF-B1B6-FFE0EDF21A05}" destId="{31EB0ABF-3B9A-4898-8355-7CCE1FA01851}" srcOrd="2" destOrd="0" presId="urn:microsoft.com/office/officeart/2018/2/layout/IconVerticalSolidList"/>
    <dgm:cxn modelId="{6368980E-A774-493D-AA98-842B9B014AF7}" type="presParOf" srcId="{CCCE837A-D437-42CF-B1B6-FFE0EDF21A05}" destId="{85AFD467-AFA0-4AC0-AFA2-B298C6CD3AE8}" srcOrd="3" destOrd="0" presId="urn:microsoft.com/office/officeart/2018/2/layout/IconVerticalSolidList"/>
    <dgm:cxn modelId="{BDFC97BB-1088-4F82-9663-6E4C40D3FD72}" type="presParOf" srcId="{1AD6E8E7-1145-4CB5-8702-04E1265A9E72}" destId="{8A18623C-16A7-4B5B-AB6E-5F27075A3784}" srcOrd="1" destOrd="0" presId="urn:microsoft.com/office/officeart/2018/2/layout/IconVerticalSolidList"/>
    <dgm:cxn modelId="{1FBF3DCA-F9F7-4380-8D36-F8E3EBEDCB06}" type="presParOf" srcId="{1AD6E8E7-1145-4CB5-8702-04E1265A9E72}" destId="{03A5A36C-0740-46AA-9CF6-F63115E9B7A6}" srcOrd="2" destOrd="0" presId="urn:microsoft.com/office/officeart/2018/2/layout/IconVerticalSolidList"/>
    <dgm:cxn modelId="{32EEB484-2011-4FD9-B08E-847827B340B1}" type="presParOf" srcId="{03A5A36C-0740-46AA-9CF6-F63115E9B7A6}" destId="{5806C49B-93E3-43B1-81DA-3011E1C1883E}" srcOrd="0" destOrd="0" presId="urn:microsoft.com/office/officeart/2018/2/layout/IconVerticalSolidList"/>
    <dgm:cxn modelId="{BDA93F7B-7D8A-43D4-AF28-1C9BDB8761EF}" type="presParOf" srcId="{03A5A36C-0740-46AA-9CF6-F63115E9B7A6}" destId="{022AE97E-5037-4A03-AB45-80084578702B}" srcOrd="1" destOrd="0" presId="urn:microsoft.com/office/officeart/2018/2/layout/IconVerticalSolidList"/>
    <dgm:cxn modelId="{12F3FEBF-FA86-493D-89C9-81EF49CAC0B8}" type="presParOf" srcId="{03A5A36C-0740-46AA-9CF6-F63115E9B7A6}" destId="{2CAC6D8D-3AF9-415B-BE4F-C5A5F1A17783}" srcOrd="2" destOrd="0" presId="urn:microsoft.com/office/officeart/2018/2/layout/IconVerticalSolidList"/>
    <dgm:cxn modelId="{A1D238DB-D342-464D-B514-7B12AECA3BAB}" type="presParOf" srcId="{03A5A36C-0740-46AA-9CF6-F63115E9B7A6}" destId="{46EA7109-0E94-4403-A41B-2BE5067EAB67}" srcOrd="3" destOrd="0" presId="urn:microsoft.com/office/officeart/2018/2/layout/IconVerticalSolidList"/>
    <dgm:cxn modelId="{F6608402-439D-4151-85F5-353A84215B02}" type="presParOf" srcId="{1AD6E8E7-1145-4CB5-8702-04E1265A9E72}" destId="{7AFDFFA4-293D-4145-9C8B-0AB96EE8460E}" srcOrd="3" destOrd="0" presId="urn:microsoft.com/office/officeart/2018/2/layout/IconVerticalSolidList"/>
    <dgm:cxn modelId="{38414F0D-4BFE-4FC2-AE6D-78624DD1C14E}" type="presParOf" srcId="{1AD6E8E7-1145-4CB5-8702-04E1265A9E72}" destId="{4273A26A-B120-44BE-BEB3-0AD2C6CED4AF}" srcOrd="4" destOrd="0" presId="urn:microsoft.com/office/officeart/2018/2/layout/IconVerticalSolidList"/>
    <dgm:cxn modelId="{FA33D360-1836-4127-BD39-FAF3AEF46FD0}" type="presParOf" srcId="{4273A26A-B120-44BE-BEB3-0AD2C6CED4AF}" destId="{4EE6928F-A333-449A-956C-8FA152181154}" srcOrd="0" destOrd="0" presId="urn:microsoft.com/office/officeart/2018/2/layout/IconVerticalSolidList"/>
    <dgm:cxn modelId="{D6ECFC40-65BA-4147-B1FC-317687F33F9A}" type="presParOf" srcId="{4273A26A-B120-44BE-BEB3-0AD2C6CED4AF}" destId="{DD1DC62D-7C69-4CFF-8B3D-A92D69B48325}" srcOrd="1" destOrd="0" presId="urn:microsoft.com/office/officeart/2018/2/layout/IconVerticalSolidList"/>
    <dgm:cxn modelId="{71638156-DA3E-4835-B836-48EFBAB196AE}" type="presParOf" srcId="{4273A26A-B120-44BE-BEB3-0AD2C6CED4AF}" destId="{4D1460C1-7C77-43EA-9B68-4E2747E17F57}" srcOrd="2" destOrd="0" presId="urn:microsoft.com/office/officeart/2018/2/layout/IconVerticalSolidList"/>
    <dgm:cxn modelId="{B0C2BEF2-0A2B-43FE-BBEB-1CF33B31D525}" type="presParOf" srcId="{4273A26A-B120-44BE-BEB3-0AD2C6CED4AF}" destId="{C9907388-DE70-4EB0-9F63-4931320FD7AF}" srcOrd="3" destOrd="0" presId="urn:microsoft.com/office/officeart/2018/2/layout/IconVerticalSolidList"/>
    <dgm:cxn modelId="{317F5622-661C-49FF-B1CA-268500E3B27B}" type="presParOf" srcId="{1AD6E8E7-1145-4CB5-8702-04E1265A9E72}" destId="{ECA7BD5B-FC4B-411B-8EE3-0D46FE234BE3}" srcOrd="5" destOrd="0" presId="urn:microsoft.com/office/officeart/2018/2/layout/IconVerticalSolidList"/>
    <dgm:cxn modelId="{39205EAB-EB5E-4DC2-AEEB-9C85DF5D9664}" type="presParOf" srcId="{1AD6E8E7-1145-4CB5-8702-04E1265A9E72}" destId="{E164B746-6D4D-4EEF-AB24-40BE8C58BCA7}" srcOrd="6" destOrd="0" presId="urn:microsoft.com/office/officeart/2018/2/layout/IconVerticalSolidList"/>
    <dgm:cxn modelId="{204896F1-B45B-4311-9A80-0F5344D02AB3}" type="presParOf" srcId="{E164B746-6D4D-4EEF-AB24-40BE8C58BCA7}" destId="{AA461B19-0739-4AC1-B98B-0C00B6CF594C}" srcOrd="0" destOrd="0" presId="urn:microsoft.com/office/officeart/2018/2/layout/IconVerticalSolidList"/>
    <dgm:cxn modelId="{23080F42-2D9C-419F-A49F-A4A22D13B70B}" type="presParOf" srcId="{E164B746-6D4D-4EEF-AB24-40BE8C58BCA7}" destId="{EF53147B-B323-4C2A-85C9-AF2391F6CE23}" srcOrd="1" destOrd="0" presId="urn:microsoft.com/office/officeart/2018/2/layout/IconVerticalSolidList"/>
    <dgm:cxn modelId="{F501FD53-0F35-44B3-994D-36DC20CC469C}" type="presParOf" srcId="{E164B746-6D4D-4EEF-AB24-40BE8C58BCA7}" destId="{053EC1B2-9733-4FF7-BAD6-417DFB8262D9}" srcOrd="2" destOrd="0" presId="urn:microsoft.com/office/officeart/2018/2/layout/IconVerticalSolidList"/>
    <dgm:cxn modelId="{0CBD2C8E-F6C2-42DF-8245-ED45A420EF70}" type="presParOf" srcId="{E164B746-6D4D-4EEF-AB24-40BE8C58BCA7}" destId="{7C6E1828-EF61-417E-AC5E-C408501238F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46E87-B8D4-4176-97FF-0639B6FBFEC9}">
      <dsp:nvSpPr>
        <dsp:cNvPr id="0" name=""/>
        <dsp:cNvSpPr/>
      </dsp:nvSpPr>
      <dsp:spPr>
        <a:xfrm>
          <a:off x="0" y="420114"/>
          <a:ext cx="7506820" cy="7755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F744D-A660-45B9-8804-EFDBE98736BA}">
      <dsp:nvSpPr>
        <dsp:cNvPr id="0" name=""/>
        <dsp:cNvSpPr/>
      </dsp:nvSpPr>
      <dsp:spPr>
        <a:xfrm>
          <a:off x="234618" y="594624"/>
          <a:ext cx="426578" cy="4265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799E3-D332-4D5C-93BA-9303D4B04522}">
      <dsp:nvSpPr>
        <dsp:cNvPr id="0" name=""/>
        <dsp:cNvSpPr/>
      </dsp:nvSpPr>
      <dsp:spPr>
        <a:xfrm>
          <a:off x="895814" y="420114"/>
          <a:ext cx="6611005" cy="775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4" tIns="82084" rIns="82084" bIns="8208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Periodo di tre mesi presso l’azienda Infor-ma di Civitanova Marche</a:t>
          </a:r>
          <a:endParaRPr lang="en-US" sz="1800" kern="1200" dirty="0"/>
        </a:p>
      </dsp:txBody>
      <dsp:txXfrm>
        <a:off x="895814" y="420114"/>
        <a:ext cx="6611005" cy="775596"/>
      </dsp:txXfrm>
    </dsp:sp>
    <dsp:sp modelId="{C3553E3D-2B60-45CE-969C-DF6C6DDA1EDF}">
      <dsp:nvSpPr>
        <dsp:cNvPr id="0" name=""/>
        <dsp:cNvSpPr/>
      </dsp:nvSpPr>
      <dsp:spPr>
        <a:xfrm>
          <a:off x="0" y="1389611"/>
          <a:ext cx="7506820" cy="77559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2F484-6863-402D-9F3A-273C62494910}">
      <dsp:nvSpPr>
        <dsp:cNvPr id="0" name=""/>
        <dsp:cNvSpPr/>
      </dsp:nvSpPr>
      <dsp:spPr>
        <a:xfrm>
          <a:off x="234618" y="1564120"/>
          <a:ext cx="426578" cy="4265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8D0A8-D94A-41D5-9899-81AB12D55604}">
      <dsp:nvSpPr>
        <dsp:cNvPr id="0" name=""/>
        <dsp:cNvSpPr/>
      </dsp:nvSpPr>
      <dsp:spPr>
        <a:xfrm>
          <a:off x="895814" y="1389611"/>
          <a:ext cx="6611005" cy="775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4" tIns="82084" rIns="82084" bIns="8208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Da oltre 20 anni attiva nel settore informatico per la produzione e vendita di software gestionali per aziende </a:t>
          </a:r>
          <a:endParaRPr lang="en-US" sz="1800" kern="1200" dirty="0"/>
        </a:p>
      </dsp:txBody>
      <dsp:txXfrm>
        <a:off x="895814" y="1389611"/>
        <a:ext cx="6611005" cy="775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599A8-3B3D-4775-A66C-D2B616B21AA0}">
      <dsp:nvSpPr>
        <dsp:cNvPr id="0" name=""/>
        <dsp:cNvSpPr/>
      </dsp:nvSpPr>
      <dsp:spPr>
        <a:xfrm>
          <a:off x="0" y="371"/>
          <a:ext cx="6269922" cy="87035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CEB64-0C0E-4903-8B33-C7E8A36FA173}">
      <dsp:nvSpPr>
        <dsp:cNvPr id="0" name=""/>
        <dsp:cNvSpPr/>
      </dsp:nvSpPr>
      <dsp:spPr>
        <a:xfrm>
          <a:off x="263282" y="196201"/>
          <a:ext cx="478695" cy="4786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FD467-AFA0-4AC0-AFA2-B298C6CD3AE8}">
      <dsp:nvSpPr>
        <dsp:cNvPr id="0" name=""/>
        <dsp:cNvSpPr/>
      </dsp:nvSpPr>
      <dsp:spPr>
        <a:xfrm>
          <a:off x="1005260" y="371"/>
          <a:ext cx="5264661" cy="87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13" tIns="92113" rIns="92113" bIns="9211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>
              <a:latin typeface="Century Gothic"/>
            </a:rPr>
            <a:t>Portale web accessibile ovunque tramite internet</a:t>
          </a:r>
          <a:endParaRPr lang="en-US" sz="2100" kern="1200" dirty="0"/>
        </a:p>
      </dsp:txBody>
      <dsp:txXfrm>
        <a:off x="1005260" y="371"/>
        <a:ext cx="5264661" cy="870355"/>
      </dsp:txXfrm>
    </dsp:sp>
    <dsp:sp modelId="{5806C49B-93E3-43B1-81DA-3011E1C1883E}">
      <dsp:nvSpPr>
        <dsp:cNvPr id="0" name=""/>
        <dsp:cNvSpPr/>
      </dsp:nvSpPr>
      <dsp:spPr>
        <a:xfrm>
          <a:off x="0" y="1088316"/>
          <a:ext cx="6269922" cy="87035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AE97E-5037-4A03-AB45-80084578702B}">
      <dsp:nvSpPr>
        <dsp:cNvPr id="0" name=""/>
        <dsp:cNvSpPr/>
      </dsp:nvSpPr>
      <dsp:spPr>
        <a:xfrm>
          <a:off x="263282" y="1284146"/>
          <a:ext cx="478695" cy="4786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A7109-0E94-4403-A41B-2BE5067EAB67}">
      <dsp:nvSpPr>
        <dsp:cNvPr id="0" name=""/>
        <dsp:cNvSpPr/>
      </dsp:nvSpPr>
      <dsp:spPr>
        <a:xfrm>
          <a:off x="1005260" y="1088316"/>
          <a:ext cx="5264661" cy="87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13" tIns="92113" rIns="92113" bIns="9211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latin typeface="Century Gothic"/>
            </a:rPr>
            <a:t>Sistema di tracciamento</a:t>
          </a:r>
          <a:endParaRPr lang="en-US" sz="2100" kern="1200" dirty="0"/>
        </a:p>
      </dsp:txBody>
      <dsp:txXfrm>
        <a:off x="1005260" y="1088316"/>
        <a:ext cx="5264661" cy="870355"/>
      </dsp:txXfrm>
    </dsp:sp>
    <dsp:sp modelId="{4EE6928F-A333-449A-956C-8FA152181154}">
      <dsp:nvSpPr>
        <dsp:cNvPr id="0" name=""/>
        <dsp:cNvSpPr/>
      </dsp:nvSpPr>
      <dsp:spPr>
        <a:xfrm>
          <a:off x="0" y="2176260"/>
          <a:ext cx="6269922" cy="87035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DC62D-7C69-4CFF-8B3D-A92D69B48325}">
      <dsp:nvSpPr>
        <dsp:cNvPr id="0" name=""/>
        <dsp:cNvSpPr/>
      </dsp:nvSpPr>
      <dsp:spPr>
        <a:xfrm>
          <a:off x="263282" y="2372090"/>
          <a:ext cx="478695" cy="4786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07388-DE70-4EB0-9F63-4931320FD7AF}">
      <dsp:nvSpPr>
        <dsp:cNvPr id="0" name=""/>
        <dsp:cNvSpPr/>
      </dsp:nvSpPr>
      <dsp:spPr>
        <a:xfrm>
          <a:off x="1005260" y="2176260"/>
          <a:ext cx="5264661" cy="87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13" tIns="92113" rIns="92113" bIns="9211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>
              <a:latin typeface="Century Gothic"/>
            </a:rPr>
            <a:t>Riepilogo dello stato degli articoli</a:t>
          </a:r>
          <a:endParaRPr lang="it-IT" sz="2100" kern="1200" dirty="0"/>
        </a:p>
      </dsp:txBody>
      <dsp:txXfrm>
        <a:off x="1005260" y="2176260"/>
        <a:ext cx="5264661" cy="870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599A8-3B3D-4775-A66C-D2B616B21AA0}">
      <dsp:nvSpPr>
        <dsp:cNvPr id="0" name=""/>
        <dsp:cNvSpPr/>
      </dsp:nvSpPr>
      <dsp:spPr>
        <a:xfrm>
          <a:off x="0" y="1264"/>
          <a:ext cx="6269922" cy="6409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CEB64-0C0E-4903-8B33-C7E8A36FA173}">
      <dsp:nvSpPr>
        <dsp:cNvPr id="0" name=""/>
        <dsp:cNvSpPr/>
      </dsp:nvSpPr>
      <dsp:spPr>
        <a:xfrm>
          <a:off x="193883" y="145475"/>
          <a:ext cx="352516" cy="3525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FD467-AFA0-4AC0-AFA2-B298C6CD3AE8}">
      <dsp:nvSpPr>
        <dsp:cNvPr id="0" name=""/>
        <dsp:cNvSpPr/>
      </dsp:nvSpPr>
      <dsp:spPr>
        <a:xfrm>
          <a:off x="740284" y="1264"/>
          <a:ext cx="5529637" cy="6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33" tIns="67833" rIns="67833" bIns="6783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Azienda medio/grandi dimensioni in crescita </a:t>
          </a:r>
          <a:endParaRPr lang="en-US" sz="2100" b="1" kern="1200" dirty="0"/>
        </a:p>
      </dsp:txBody>
      <dsp:txXfrm>
        <a:off x="740284" y="1264"/>
        <a:ext cx="5529637" cy="640938"/>
      </dsp:txXfrm>
    </dsp:sp>
    <dsp:sp modelId="{5806C49B-93E3-43B1-81DA-3011E1C1883E}">
      <dsp:nvSpPr>
        <dsp:cNvPr id="0" name=""/>
        <dsp:cNvSpPr/>
      </dsp:nvSpPr>
      <dsp:spPr>
        <a:xfrm>
          <a:off x="0" y="802437"/>
          <a:ext cx="6269922" cy="6409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AE97E-5037-4A03-AB45-80084578702B}">
      <dsp:nvSpPr>
        <dsp:cNvPr id="0" name=""/>
        <dsp:cNvSpPr/>
      </dsp:nvSpPr>
      <dsp:spPr>
        <a:xfrm>
          <a:off x="193883" y="946649"/>
          <a:ext cx="352516" cy="3525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A7109-0E94-4403-A41B-2BE5067EAB67}">
      <dsp:nvSpPr>
        <dsp:cNvPr id="0" name=""/>
        <dsp:cNvSpPr/>
      </dsp:nvSpPr>
      <dsp:spPr>
        <a:xfrm>
          <a:off x="740284" y="802437"/>
          <a:ext cx="5529637" cy="6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33" tIns="67833" rIns="67833" bIns="6783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Molti articoli da gestire</a:t>
          </a:r>
          <a:endParaRPr lang="en-US" sz="2100" b="1" kern="1200" dirty="0"/>
        </a:p>
      </dsp:txBody>
      <dsp:txXfrm>
        <a:off x="740284" y="802437"/>
        <a:ext cx="5529637" cy="640938"/>
      </dsp:txXfrm>
    </dsp:sp>
    <dsp:sp modelId="{4EE6928F-A333-449A-956C-8FA152181154}">
      <dsp:nvSpPr>
        <dsp:cNvPr id="0" name=""/>
        <dsp:cNvSpPr/>
      </dsp:nvSpPr>
      <dsp:spPr>
        <a:xfrm>
          <a:off x="0" y="1603611"/>
          <a:ext cx="6269922" cy="6409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DC62D-7C69-4CFF-8B3D-A92D69B48325}">
      <dsp:nvSpPr>
        <dsp:cNvPr id="0" name=""/>
        <dsp:cNvSpPr/>
      </dsp:nvSpPr>
      <dsp:spPr>
        <a:xfrm>
          <a:off x="193883" y="1747822"/>
          <a:ext cx="352516" cy="3525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07388-DE70-4EB0-9F63-4931320FD7AF}">
      <dsp:nvSpPr>
        <dsp:cNvPr id="0" name=""/>
        <dsp:cNvSpPr/>
      </dsp:nvSpPr>
      <dsp:spPr>
        <a:xfrm>
          <a:off x="740284" y="1603611"/>
          <a:ext cx="5529637" cy="6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33" tIns="67833" rIns="67833" bIns="6783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Parte della produzione affidata a terzisti</a:t>
          </a:r>
          <a:endParaRPr lang="en-US" sz="2100" b="1" kern="1200" dirty="0"/>
        </a:p>
      </dsp:txBody>
      <dsp:txXfrm>
        <a:off x="740284" y="1603611"/>
        <a:ext cx="5529637" cy="640938"/>
      </dsp:txXfrm>
    </dsp:sp>
    <dsp:sp modelId="{AA461B19-0739-4AC1-B98B-0C00B6CF594C}">
      <dsp:nvSpPr>
        <dsp:cNvPr id="0" name=""/>
        <dsp:cNvSpPr/>
      </dsp:nvSpPr>
      <dsp:spPr>
        <a:xfrm>
          <a:off x="0" y="2404784"/>
          <a:ext cx="6269922" cy="6409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3147B-B323-4C2A-85C9-AF2391F6CE23}">
      <dsp:nvSpPr>
        <dsp:cNvPr id="0" name=""/>
        <dsp:cNvSpPr/>
      </dsp:nvSpPr>
      <dsp:spPr>
        <a:xfrm>
          <a:off x="193883" y="2548995"/>
          <a:ext cx="352516" cy="3525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E1828-EF61-417E-AC5E-C408501238F5}">
      <dsp:nvSpPr>
        <dsp:cNvPr id="0" name=""/>
        <dsp:cNvSpPr/>
      </dsp:nvSpPr>
      <dsp:spPr>
        <a:xfrm>
          <a:off x="740284" y="2404784"/>
          <a:ext cx="5529637" cy="6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33" tIns="67833" rIns="67833" bIns="6783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0" kern="1200" dirty="0">
              <a:latin typeface="Century Gothic"/>
            </a:rPr>
            <a:t>Strumento controllo della produzione</a:t>
          </a:r>
          <a:endParaRPr lang="en-US" sz="2100" b="0" kern="1200" dirty="0"/>
        </a:p>
      </dsp:txBody>
      <dsp:txXfrm>
        <a:off x="740284" y="2404784"/>
        <a:ext cx="5529637" cy="640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190EFE-CCCB-4DCD-B1CF-8C3CB119D6FE}" type="datetime1">
              <a:rPr lang="it-IT" smtClean="0"/>
              <a:t>15/12/2022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C070-77AE-44FC-B0C8-108B581F9765}" type="datetime1">
              <a:rPr lang="it-IT" noProof="0" smtClean="0"/>
              <a:pPr/>
              <a:t>15/12/2022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647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4354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6438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757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4559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859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034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953276-A596-464E-8131-16FDC4642D35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F66E3F-D06F-47DA-A95C-C846DE23F8C0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FE6513-E3C7-4048-AC2F-41B0D1F6D895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1E7DF-6F8F-47CE-8C70-53A994FBF180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FB8710-ABAB-4285-AF31-02779743E1F4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1FD3F1-0F70-4F3C-841E-3B4B1A9982AD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5CD94-E959-4436-A899-6BFB5CD81E9E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B0C7F-749B-466A-A38A-03B1C8A2F06C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309BE-2E90-45F2-A626-98CE1308C9C4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791A9-9A19-4C7D-9EDF-F6B9F670B73C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7147A-BE07-4D89-850F-642EAF1AAEA9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/>
              <a:t>Modifica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50AD8DE-E201-43F1-B9CB-48547493CA6A}" type="datetime1">
              <a:rPr lang="it-IT" noProof="0" smtClean="0"/>
              <a:t>15/12/2022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mbo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" name="Rombo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30399" y="-2041975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7" name="Gruppo 6" descr="Icona di diagramma. ">
            <a:extLst>
              <a:ext uri="{FF2B5EF4-FFF2-40B4-BE49-F238E27FC236}">
                <a16:creationId xmlns:a16="http://schemas.microsoft.com/office/drawing/2014/main" id="{B95DF07A-CE7E-4D89-9AA0-25F4FFF3B9C7}"/>
              </a:ext>
            </a:extLst>
          </p:cNvPr>
          <p:cNvGrpSpPr/>
          <p:nvPr/>
        </p:nvGrpSpPr>
        <p:grpSpPr>
          <a:xfrm>
            <a:off x="5851020" y="449100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igura a mano libera 565">
              <a:extLst>
                <a:ext uri="{FF2B5EF4-FFF2-40B4-BE49-F238E27FC236}">
                  <a16:creationId xmlns:a16="http://schemas.microsoft.com/office/drawing/2014/main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9" name="Figura a mano libera 566">
              <a:extLst>
                <a:ext uri="{FF2B5EF4-FFF2-40B4-BE49-F238E27FC236}">
                  <a16:creationId xmlns:a16="http://schemas.microsoft.com/office/drawing/2014/main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6" name="Titolo 5">
            <a:extLst>
              <a:ext uri="{FF2B5EF4-FFF2-40B4-BE49-F238E27FC236}">
                <a16:creationId xmlns:a16="http://schemas.microsoft.com/office/drawing/2014/main" id="{3E372598-4846-A338-FCDC-E58BDFCC6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609" y="2198344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UNIVERSITÀ DEGLI STUDI DI MODENA E REGGIO EMILIA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400" b="1" dirty="0">
                <a:solidFill>
                  <a:schemeClr val="bg1"/>
                </a:solidFill>
              </a:rPr>
              <a:t>Corso di Laurea in Informatica </a:t>
            </a:r>
            <a:br>
              <a:rPr lang="it-IT" sz="2400" b="1" dirty="0">
                <a:solidFill>
                  <a:schemeClr val="bg1"/>
                </a:solidFill>
              </a:rPr>
            </a:br>
            <a:r>
              <a:rPr lang="it-IT" sz="2000" b="1" dirty="0">
                <a:solidFill>
                  <a:schemeClr val="bg1"/>
                </a:solidFill>
                <a:effectLst/>
                <a:latin typeface="Century Gothic"/>
                <a:ea typeface="Meiryo"/>
                <a:cs typeface="Times New Roman"/>
              </a:rPr>
              <a:t>Progetto e sviluppo portale web per la tracciabilità della</a:t>
            </a:r>
            <a:br>
              <a:rPr lang="it-IT" sz="2000" b="1" dirty="0">
                <a:effectLst/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r>
              <a:rPr lang="it-IT" sz="2000" b="1" dirty="0">
                <a:solidFill>
                  <a:schemeClr val="bg1"/>
                </a:solidFill>
                <a:effectLst/>
                <a:latin typeface="Century Gothic"/>
                <a:ea typeface="Meiryo"/>
                <a:cs typeface="Times New Roman"/>
              </a:rPr>
              <a:t>produzione di articoli di un’azienda e terzisti</a:t>
            </a:r>
            <a:br>
              <a:rPr lang="it-IT" sz="2000" b="1" dirty="0">
                <a:effectLst/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br>
              <a:rPr lang="it-IT" sz="2000" b="1" dirty="0">
                <a:solidFill>
                  <a:schemeClr val="bg1"/>
                </a:solidFill>
              </a:rPr>
            </a:b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5CD21F3-8C8E-30F7-393B-53F9603EC3F4}"/>
              </a:ext>
            </a:extLst>
          </p:cNvPr>
          <p:cNvSpPr txBox="1"/>
          <p:nvPr/>
        </p:nvSpPr>
        <p:spPr>
          <a:xfrm>
            <a:off x="4345639" y="6371280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Anno Accademico 2021/2022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75C7BED-359D-7808-F597-EE36CF51892E}"/>
              </a:ext>
            </a:extLst>
          </p:cNvPr>
          <p:cNvSpPr txBox="1"/>
          <p:nvPr/>
        </p:nvSpPr>
        <p:spPr>
          <a:xfrm>
            <a:off x="1932877" y="4265342"/>
            <a:ext cx="161204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+mn-lt"/>
                <a:cs typeface="+mn-lt"/>
              </a:rPr>
              <a:t>Laureando  </a:t>
            </a:r>
            <a:endParaRPr lang="it-IT"/>
          </a:p>
          <a:p>
            <a:pPr algn="ctr"/>
            <a:r>
              <a:rPr lang="it-IT" b="1" dirty="0">
                <a:solidFill>
                  <a:schemeClr val="bg1"/>
                </a:solidFill>
                <a:ea typeface="+mn-lt"/>
                <a:cs typeface="+mn-lt"/>
              </a:rPr>
              <a:t>Cristian Marsili</a:t>
            </a:r>
            <a:endParaRPr lang="it-IT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7ACD2EA-8319-C1DB-61FD-9B566205AFA3}"/>
              </a:ext>
            </a:extLst>
          </p:cNvPr>
          <p:cNvSpPr txBox="1"/>
          <p:nvPr/>
        </p:nvSpPr>
        <p:spPr>
          <a:xfrm>
            <a:off x="9236926" y="4265340"/>
            <a:ext cx="179790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ea typeface="+mn-lt"/>
                <a:cs typeface="+mn-lt"/>
              </a:rPr>
              <a:t>Relatore</a:t>
            </a:r>
            <a:br>
              <a:rPr lang="it-IT" b="1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it-IT" b="1" dirty="0">
                <a:solidFill>
                  <a:schemeClr val="bg1"/>
                </a:solidFill>
                <a:ea typeface="+mn-lt"/>
                <a:cs typeface="+mn-lt"/>
              </a:rPr>
              <a:t>Prof. Riccardo </a:t>
            </a:r>
            <a:br>
              <a:rPr lang="it-IT" b="1" dirty="0">
                <a:solidFill>
                  <a:schemeClr val="bg1"/>
                </a:solidFill>
                <a:ea typeface="+mn-lt"/>
                <a:cs typeface="+mn-lt"/>
              </a:rPr>
            </a:br>
            <a:r>
              <a:rPr lang="it-IT" b="1" dirty="0">
                <a:solidFill>
                  <a:schemeClr val="bg1"/>
                </a:solidFill>
                <a:ea typeface="+mn-lt"/>
                <a:cs typeface="+mn-lt"/>
              </a:rPr>
              <a:t>Martoglia</a:t>
            </a:r>
            <a:endParaRPr lang="it-IT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 Sviluppo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12298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DCBBBFE-81E8-5CB3-F35B-0EC9ED9596F6}"/>
              </a:ext>
            </a:extLst>
          </p:cNvPr>
          <p:cNvSpPr/>
          <p:nvPr/>
        </p:nvSpPr>
        <p:spPr>
          <a:xfrm>
            <a:off x="5841808" y="2546155"/>
            <a:ext cx="488271" cy="70133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26313F8-66D3-0E0E-D470-BA4673557DFF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Tecnologie e linguaggi</a:t>
            </a:r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utilizzati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6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19E4F543-9537-8EC6-EF2A-1B3CF843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>
            <a:extLst>
              <a:ext uri="{FF2B5EF4-FFF2-40B4-BE49-F238E27FC236}">
                <a16:creationId xmlns:a16="http://schemas.microsoft.com/office/drawing/2014/main" id="{E4547F40-8042-398A-7BA1-4C31580411EC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Analisi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5BDD9A5-45C5-F765-B157-B4C0CE278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B31D43E-79A6-8692-9692-ED99EBDFBD9B}"/>
              </a:ext>
            </a:extLst>
          </p:cNvPr>
          <p:cNvSpPr txBox="1"/>
          <p:nvPr/>
        </p:nvSpPr>
        <p:spPr>
          <a:xfrm>
            <a:off x="391668" y="1634959"/>
            <a:ext cx="6089031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400" b="1" dirty="0"/>
              <a:t>Base del progetto da cui sono state </a:t>
            </a:r>
            <a:endParaRPr lang="it-IT" sz="2400" b="1" dirty="0">
              <a:cs typeface="Segoe UI Light"/>
            </a:endParaRPr>
          </a:p>
          <a:p>
            <a:r>
              <a:rPr lang="it-IT" sz="2400" b="1" dirty="0"/>
              <a:t>    sviluppate tutte</a:t>
            </a:r>
            <a:r>
              <a:rPr lang="it-IT" sz="2400" b="1" dirty="0">
                <a:cs typeface="Segoe UI Light"/>
              </a:rPr>
              <a:t> le interfacce</a:t>
            </a:r>
          </a:p>
          <a:p>
            <a:endParaRPr lang="it-IT" sz="2400" dirty="0">
              <a:cs typeface="Segoe UI Light"/>
            </a:endParaRPr>
          </a:p>
          <a:p>
            <a:pPr marL="342900" indent="-342900">
              <a:buFont typeface="Arial"/>
              <a:buChar char="•"/>
            </a:pPr>
            <a:r>
              <a:rPr lang="it-IT" sz="2400" b="1" dirty="0">
                <a:cs typeface="Segoe UI Light"/>
              </a:rPr>
              <a:t>Lo sviluppo dell’analisi è stato diviso </a:t>
            </a:r>
          </a:p>
          <a:p>
            <a:r>
              <a:rPr lang="it-IT" sz="2400" b="1" dirty="0">
                <a:cs typeface="Segoe UI Light"/>
              </a:rPr>
              <a:t>    in più fasi perché troppo complessa </a:t>
            </a:r>
          </a:p>
          <a:p>
            <a:r>
              <a:rPr lang="it-IT" sz="2400" b="1" dirty="0">
                <a:cs typeface="Segoe UI Light"/>
              </a:rPr>
              <a:t>    e creata insieme al tutor d’azienda</a:t>
            </a:r>
          </a:p>
          <a:p>
            <a:endParaRPr lang="it-IT" sz="2400" b="1" dirty="0">
              <a:cs typeface="Segoe UI Ligh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1" dirty="0">
                <a:cs typeface="Segoe UI Light"/>
              </a:rPr>
              <a:t>La plan generata dal SitePainter rappresenta in modo grafico </a:t>
            </a:r>
          </a:p>
          <a:p>
            <a:r>
              <a:rPr lang="it-IT" sz="2400" b="1" dirty="0">
                <a:cs typeface="Segoe UI Light"/>
              </a:rPr>
              <a:t>    l’insieme di tabelle e relazioni utilizzate </a:t>
            </a:r>
          </a:p>
          <a:p>
            <a:r>
              <a:rPr lang="it-IT" sz="2400" b="1" dirty="0">
                <a:cs typeface="Segoe UI Light"/>
              </a:rPr>
              <a:t>    nel progetto</a:t>
            </a:r>
          </a:p>
        </p:txBody>
      </p:sp>
      <p:pic>
        <p:nvPicPr>
          <p:cNvPr id="2" name="immagini2">
            <a:extLst>
              <a:ext uri="{FF2B5EF4-FFF2-40B4-BE49-F238E27FC236}">
                <a16:creationId xmlns:a16="http://schemas.microsoft.com/office/drawing/2014/main" id="{5FF4F18E-33C8-5E98-0EE8-9523997F13BC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964408" y="1012057"/>
            <a:ext cx="6227592" cy="466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6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i2">
            <a:extLst>
              <a:ext uri="{FF2B5EF4-FFF2-40B4-BE49-F238E27FC236}">
                <a16:creationId xmlns:a16="http://schemas.microsoft.com/office/drawing/2014/main" id="{4E4496A8-3364-E4B4-881B-2B3CCC3284E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397623" y="1509203"/>
            <a:ext cx="6499101" cy="4748721"/>
          </a:xfrm>
          <a:prstGeom prst="rect">
            <a:avLst/>
          </a:prstGeom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9C08C41-AAD6-2C68-AAE2-1FD19706D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>
            <a:extLst>
              <a:ext uri="{FF2B5EF4-FFF2-40B4-BE49-F238E27FC236}">
                <a16:creationId xmlns:a16="http://schemas.microsoft.com/office/drawing/2014/main" id="{881BA885-298E-42BB-CC38-24609E1C0EEA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Analisi</a:t>
            </a:r>
            <a:br>
              <a:rPr lang="it-IT" sz="3200" dirty="0"/>
            </a:b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9278F77-7BEF-53A7-1B7A-BA5AEE39A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03B695-61C0-F141-A303-65DA1A29D6AE}"/>
              </a:ext>
            </a:extLst>
          </p:cNvPr>
          <p:cNvSpPr txBox="1"/>
          <p:nvPr/>
        </p:nvSpPr>
        <p:spPr>
          <a:xfrm flipH="1">
            <a:off x="479457" y="855297"/>
            <a:ext cx="3535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Prima fase sviluppo analisi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AA1B3B-EA3C-0DD3-2376-C750BD2CD8F4}"/>
              </a:ext>
            </a:extLst>
          </p:cNvPr>
          <p:cNvSpPr txBox="1"/>
          <p:nvPr/>
        </p:nvSpPr>
        <p:spPr>
          <a:xfrm flipH="1">
            <a:off x="784994" y="1446229"/>
            <a:ext cx="43906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Sono state create le tabelle per l’anagrafica dei clienti e fornitori (wb_clifor), reportistica (wb_report), reparti (wb_reparti), articoli e misure (wb_articoli e wb_misure).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Queste saranno le tabelle da cui nasce il resto dell’analisi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4857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i2">
            <a:extLst>
              <a:ext uri="{FF2B5EF4-FFF2-40B4-BE49-F238E27FC236}">
                <a16:creationId xmlns:a16="http://schemas.microsoft.com/office/drawing/2014/main" id="{4E4496A8-3364-E4B4-881B-2B3CCC3284E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464299" y="1224629"/>
            <a:ext cx="6499101" cy="4748721"/>
          </a:xfrm>
          <a:prstGeom prst="rect">
            <a:avLst/>
          </a:prstGeom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9C08C41-AAD6-2C68-AAE2-1FD19706D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>
            <a:extLst>
              <a:ext uri="{FF2B5EF4-FFF2-40B4-BE49-F238E27FC236}">
                <a16:creationId xmlns:a16="http://schemas.microsoft.com/office/drawing/2014/main" id="{881BA885-298E-42BB-CC38-24609E1C0EEA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Analisi</a:t>
            </a:r>
            <a:br>
              <a:rPr lang="it-IT" sz="3200" dirty="0"/>
            </a:b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9278F77-7BEF-53A7-1B7A-BA5AEE39A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03B695-61C0-F141-A303-65DA1A29D6AE}"/>
              </a:ext>
            </a:extLst>
          </p:cNvPr>
          <p:cNvSpPr txBox="1"/>
          <p:nvPr/>
        </p:nvSpPr>
        <p:spPr>
          <a:xfrm flipH="1">
            <a:off x="479456" y="855297"/>
            <a:ext cx="4323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Seconda fase sviluppo analisi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AA1B3B-EA3C-0DD3-2376-C750BD2CD8F4}"/>
              </a:ext>
            </a:extLst>
          </p:cNvPr>
          <p:cNvSpPr txBox="1"/>
          <p:nvPr/>
        </p:nvSpPr>
        <p:spPr>
          <a:xfrm flipH="1">
            <a:off x="784994" y="1446229"/>
            <a:ext cx="4390687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Sono state create le tabelle riguardanti le informazioni rilevanti da far visualizzare sull’etichetta e per la sua generazione divise per cliente ed articolo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Per la gestione delle strutture delle etichette divise per tipo c’è la tabella wb_cnfeti_rep, ma nel caso non sia assegnato nulla data la grande quantità di articoli c’è una tabella contenente quelli di default.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8444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i2">
            <a:extLst>
              <a:ext uri="{FF2B5EF4-FFF2-40B4-BE49-F238E27FC236}">
                <a16:creationId xmlns:a16="http://schemas.microsoft.com/office/drawing/2014/main" id="{4E4496A8-3364-E4B4-881B-2B3CCC3284E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464299" y="1224629"/>
            <a:ext cx="6499101" cy="4748721"/>
          </a:xfrm>
          <a:prstGeom prst="rect">
            <a:avLst/>
          </a:prstGeom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9C08C41-AAD6-2C68-AAE2-1FD19706D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>
            <a:extLst>
              <a:ext uri="{FF2B5EF4-FFF2-40B4-BE49-F238E27FC236}">
                <a16:creationId xmlns:a16="http://schemas.microsoft.com/office/drawing/2014/main" id="{881BA885-298E-42BB-CC38-24609E1C0EEA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Analisi</a:t>
            </a:r>
            <a:br>
              <a:rPr lang="it-IT" sz="3200" dirty="0"/>
            </a:b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9278F77-7BEF-53A7-1B7A-BA5AEE39A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03B695-61C0-F141-A303-65DA1A29D6AE}"/>
              </a:ext>
            </a:extLst>
          </p:cNvPr>
          <p:cNvSpPr txBox="1"/>
          <p:nvPr/>
        </p:nvSpPr>
        <p:spPr>
          <a:xfrm flipH="1">
            <a:off x="479456" y="855297"/>
            <a:ext cx="469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Terza fase sviluppo analisi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AA1B3B-EA3C-0DD3-2376-C750BD2CD8F4}"/>
              </a:ext>
            </a:extLst>
          </p:cNvPr>
          <p:cNvSpPr txBox="1"/>
          <p:nvPr/>
        </p:nvSpPr>
        <p:spPr>
          <a:xfrm flipH="1">
            <a:off x="784993" y="1649360"/>
            <a:ext cx="439068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Gestione del tracciamento tramite l’utilizzo delle tabelle wb_spunte e wb_causpu</a:t>
            </a:r>
          </a:p>
          <a:p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Nella prima ci sono le spunte ricevute da un palmare nella seconda tutti i possibili motivi per il tracciamento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0908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i2">
            <a:extLst>
              <a:ext uri="{FF2B5EF4-FFF2-40B4-BE49-F238E27FC236}">
                <a16:creationId xmlns:a16="http://schemas.microsoft.com/office/drawing/2014/main" id="{4E4496A8-3364-E4B4-881B-2B3CCC3284ED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464299" y="1224629"/>
            <a:ext cx="6499101" cy="4748721"/>
          </a:xfrm>
          <a:prstGeom prst="rect">
            <a:avLst/>
          </a:prstGeom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9C08C41-AAD6-2C68-AAE2-1FD19706D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1">
            <a:extLst>
              <a:ext uri="{FF2B5EF4-FFF2-40B4-BE49-F238E27FC236}">
                <a16:creationId xmlns:a16="http://schemas.microsoft.com/office/drawing/2014/main" id="{881BA885-298E-42BB-CC38-24609E1C0EEA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Analisi</a:t>
            </a:r>
            <a:br>
              <a:rPr lang="it-IT" sz="3200" dirty="0"/>
            </a:b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79278F77-7BEF-53A7-1B7A-BA5AEE39A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03B695-61C0-F141-A303-65DA1A29D6AE}"/>
              </a:ext>
            </a:extLst>
          </p:cNvPr>
          <p:cNvSpPr txBox="1"/>
          <p:nvPr/>
        </p:nvSpPr>
        <p:spPr>
          <a:xfrm flipH="1">
            <a:off x="479456" y="855297"/>
            <a:ext cx="498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Quarta fase sviluppo analisi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AA1B3B-EA3C-0DD3-2376-C750BD2CD8F4}"/>
              </a:ext>
            </a:extLst>
          </p:cNvPr>
          <p:cNvSpPr txBox="1"/>
          <p:nvPr/>
        </p:nvSpPr>
        <p:spPr>
          <a:xfrm flipH="1">
            <a:off x="776533" y="1613830"/>
            <a:ext cx="439068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Focus maggiore sulla sicurezza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Tabelle per la storicizzazione della creazione dell’etichetta nel caso di utilizzi scorretti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Le tabelle per questo scopo sono wb_labeltes , wb_labeldet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72060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 Sviluppo</a:t>
            </a:r>
            <a:b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32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12298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DCBBBFE-81E8-5CB3-F35B-0EC9ED9596F6}"/>
              </a:ext>
            </a:extLst>
          </p:cNvPr>
          <p:cNvSpPr/>
          <p:nvPr/>
        </p:nvSpPr>
        <p:spPr>
          <a:xfrm>
            <a:off x="7994336" y="2610962"/>
            <a:ext cx="488271" cy="70133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96E0495-7824-4518-5B34-A0F9DA318CB6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Tecnologie e linguaggi utilizzati</a:t>
            </a:r>
          </a:p>
        </p:txBody>
      </p:sp>
    </p:spTree>
    <p:extLst>
      <p:ext uri="{BB962C8B-B14F-4D97-AF65-F5344CB8AC3E}">
        <p14:creationId xmlns:p14="http://schemas.microsoft.com/office/powerpoint/2010/main" val="188675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922B7D7-3DE3-08FF-AB58-153923117FB9}"/>
              </a:ext>
            </a:extLst>
          </p:cNvPr>
          <p:cNvSpPr txBox="1"/>
          <p:nvPr/>
        </p:nvSpPr>
        <p:spPr>
          <a:xfrm>
            <a:off x="475822" y="1003917"/>
            <a:ext cx="3752181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sz="2400" b="1" dirty="0"/>
              <a:t>Interfaccia Stampa etichette</a:t>
            </a:r>
            <a:endParaRPr lang="it-IT" sz="2400" b="1" dirty="0">
              <a:cs typeface="Segoe UI 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014AB98-E5FE-915E-1733-EDE274849542}"/>
              </a:ext>
            </a:extLst>
          </p:cNvPr>
          <p:cNvSpPr txBox="1"/>
          <p:nvPr/>
        </p:nvSpPr>
        <p:spPr>
          <a:xfrm>
            <a:off x="901389" y="1561170"/>
            <a:ext cx="921346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000" dirty="0">
                <a:cs typeface="Segoe UI Light"/>
              </a:rPr>
              <a:t>Facilità d’uso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>
                <a:cs typeface="Segoe UI Light"/>
              </a:rPr>
              <a:t>Etichette divise per tipo – cliente – articolo per proporre la struttura dell’etichetta più coerente con i dati inseriti dall’operatore </a:t>
            </a:r>
          </a:p>
          <a:p>
            <a:pPr marL="285750" indent="-285750">
              <a:buFont typeface="Arial"/>
              <a:buChar char="•"/>
            </a:pPr>
            <a:r>
              <a:rPr lang="it-IT" sz="2000" dirty="0">
                <a:cs typeface="Segoe UI Light"/>
              </a:rPr>
              <a:t>Due interfacce sviluppate su SitePainter(1) in Java e PortalStudio(2) in Javascript e poi </a:t>
            </a:r>
            <a:r>
              <a:rPr lang="it-IT" sz="2000">
                <a:cs typeface="Segoe UI Light"/>
              </a:rPr>
              <a:t>unite che </a:t>
            </a:r>
            <a:r>
              <a:rPr lang="it-IT" sz="2000" dirty="0">
                <a:cs typeface="Segoe UI Light"/>
              </a:rPr>
              <a:t>comunicano tra di loro tramite l’utilizzo di eventi</a:t>
            </a:r>
          </a:p>
          <a:p>
            <a:endParaRPr lang="it-IT" sz="2000" dirty="0">
              <a:cs typeface="Segoe UI Light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63B6364-4E4F-80B1-2E9C-293CC8A40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>
            <a:extLst>
              <a:ext uri="{FF2B5EF4-FFF2-40B4-BE49-F238E27FC236}">
                <a16:creationId xmlns:a16="http://schemas.microsoft.com/office/drawing/2014/main" id="{8456F387-0358-A7BA-6DC2-0F416E43DC8D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Implementazione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FBD72E0D-7EE9-A061-87ED-CF893A5FD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D529AF55-F3BF-106D-4A89-D1309CA78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662" y="3210521"/>
            <a:ext cx="6590370" cy="326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5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D06C641C-5573-EA82-62DE-E5F40329B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17" t="12322" r="-1528" b="316"/>
          <a:stretch/>
        </p:blipFill>
        <p:spPr>
          <a:xfrm>
            <a:off x="4784072" y="1120882"/>
            <a:ext cx="7282537" cy="5331083"/>
          </a:xfrm>
          <a:prstGeom prst="rect">
            <a:avLst/>
          </a:prstGeom>
        </p:spPr>
      </p:pic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894ED696-2170-F681-B645-A5D041211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olo 1">
            <a:extLst>
              <a:ext uri="{FF2B5EF4-FFF2-40B4-BE49-F238E27FC236}">
                <a16:creationId xmlns:a16="http://schemas.microsoft.com/office/drawing/2014/main" id="{5021E2C1-3491-A918-D5D3-592832FB115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Implementazione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F5B5D3F-8F96-9884-5E52-CC256BF26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6A436E2-A0F0-54EE-F4FF-E1494836B0AB}"/>
              </a:ext>
            </a:extLst>
          </p:cNvPr>
          <p:cNvSpPr txBox="1"/>
          <p:nvPr/>
        </p:nvSpPr>
        <p:spPr>
          <a:xfrm>
            <a:off x="321342" y="957605"/>
            <a:ext cx="305665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 b="1" dirty="0">
                <a:cs typeface="Segoe UI Light"/>
              </a:rPr>
              <a:t>Esempio etichetta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246F9B3-9F3F-8B45-4436-90A788474B6E}"/>
              </a:ext>
            </a:extLst>
          </p:cNvPr>
          <p:cNvSpPr txBox="1"/>
          <p:nvPr/>
        </p:nvSpPr>
        <p:spPr>
          <a:xfrm>
            <a:off x="409293" y="1511603"/>
            <a:ext cx="4269753" cy="4185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>
                <a:cs typeface="Segoe UI Light"/>
              </a:rPr>
              <a:t>Nella parte superiore ci sono le informazioni relative all’articolo in chiaro e nella parte inferiore per il tracciamento.</a:t>
            </a:r>
          </a:p>
          <a:p>
            <a:pPr marL="285750" indent="-285750">
              <a:buFont typeface="Arial"/>
              <a:buChar char="•"/>
            </a:pPr>
            <a:endParaRPr lang="it-IT" dirty="0">
              <a:cs typeface="Segoe UI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>
                <a:cs typeface="Segoe UI Light"/>
              </a:rPr>
              <a:t>E’ presente anche un codice a barre di tipo Code128 scansionabile da un palmare con un'apposita applicazione per Android sviluppata da un programmatore esterno all’azienda</a:t>
            </a:r>
          </a:p>
          <a:p>
            <a:endParaRPr lang="it-IT" dirty="0">
              <a:cs typeface="Segoe UI Light"/>
            </a:endParaRPr>
          </a:p>
          <a:p>
            <a:pPr marL="285750" indent="-285750">
              <a:buFont typeface="Arial"/>
              <a:buChar char="•"/>
            </a:pPr>
            <a:r>
              <a:rPr lang="it-IT" dirty="0">
                <a:cs typeface="Segoe UI Light"/>
              </a:rPr>
              <a:t>Dopo aver scansionato alcuni codici a barre vengono inviati sotto forma di spunta al portale web </a:t>
            </a:r>
          </a:p>
          <a:p>
            <a:pPr marL="285750" indent="-285750">
              <a:buFont typeface="Arial"/>
              <a:buChar char="•"/>
            </a:pPr>
            <a:endParaRPr lang="it-IT" sz="1400" dirty="0"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70492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922B7D7-3DE3-08FF-AB58-153923117FB9}"/>
              </a:ext>
            </a:extLst>
          </p:cNvPr>
          <p:cNvSpPr txBox="1"/>
          <p:nvPr/>
        </p:nvSpPr>
        <p:spPr>
          <a:xfrm>
            <a:off x="392188" y="1022502"/>
            <a:ext cx="2490618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sz="2400" b="1" dirty="0"/>
              <a:t>Interfaccia Spunte</a:t>
            </a:r>
            <a:endParaRPr lang="it-IT" sz="2400" b="1" dirty="0">
              <a:cs typeface="Segoe UI 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791470A-4B7F-A688-BB71-C231B7BDC053}"/>
              </a:ext>
            </a:extLst>
          </p:cNvPr>
          <p:cNvSpPr txBox="1"/>
          <p:nvPr/>
        </p:nvSpPr>
        <p:spPr>
          <a:xfrm>
            <a:off x="696950" y="1616926"/>
            <a:ext cx="5161853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000" dirty="0">
                <a:cs typeface="Segoe UI Light"/>
              </a:rPr>
              <a:t>Elaborazione per estrarre informazioni dal codice a barre e confermare la spunta oppure eliminarla</a:t>
            </a:r>
          </a:p>
          <a:p>
            <a:endParaRPr lang="it-IT" sz="2000" dirty="0">
              <a:cs typeface="Segoe UI Light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cs typeface="Segoe UI Light"/>
            </a:endParaRPr>
          </a:p>
          <a:p>
            <a:pPr marL="285750" indent="-285750">
              <a:buFont typeface="Arial"/>
              <a:buChar char="•"/>
            </a:pPr>
            <a:r>
              <a:rPr lang="it-IT" sz="2000" dirty="0">
                <a:cs typeface="Segoe UI Light"/>
              </a:rPr>
              <a:t>La Causale determina il motivo della spunta per il tracciamento</a:t>
            </a:r>
          </a:p>
          <a:p>
            <a:pPr marL="285750" indent="-285750">
              <a:buFont typeface="Arial"/>
              <a:buChar char="•"/>
            </a:pPr>
            <a:endParaRPr lang="it-IT" sz="2000" dirty="0">
              <a:cs typeface="Segoe UI Light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cs typeface="Segoe UI Light"/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cs typeface="Segoe UI Light"/>
              </a:rPr>
              <a:t>Stampe per visualizzare gli articoli contenuti nella spunta </a:t>
            </a:r>
          </a:p>
          <a:p>
            <a:pPr marL="342900" indent="-342900">
              <a:buFont typeface="Arial"/>
              <a:buChar char="•"/>
            </a:pPr>
            <a:endParaRPr lang="it-IT" sz="2000" dirty="0">
              <a:cs typeface="Segoe UI Light"/>
            </a:endParaRPr>
          </a:p>
          <a:p>
            <a:endParaRPr lang="it-IT" sz="2000" dirty="0">
              <a:cs typeface="Segoe UI Light"/>
            </a:endParaRPr>
          </a:p>
          <a:p>
            <a:endParaRPr lang="it-IT" sz="2000" dirty="0">
              <a:cs typeface="Segoe UI Light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679F4A-9669-74C5-55B5-93C578CC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>
            <a:extLst>
              <a:ext uri="{FF2B5EF4-FFF2-40B4-BE49-F238E27FC236}">
                <a16:creationId xmlns:a16="http://schemas.microsoft.com/office/drawing/2014/main" id="{DDC75A9E-3D19-8E38-9006-A752B9B63F40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Implementazione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266D1DF-016C-67F1-1D18-42B4745CC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1">
            <a:extLst>
              <a:ext uri="{FF2B5EF4-FFF2-40B4-BE49-F238E27FC236}">
                <a16:creationId xmlns:a16="http://schemas.microsoft.com/office/drawing/2014/main" id="{9B736ED0-37BE-61D6-527A-FC342A961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472" y="1023728"/>
            <a:ext cx="6014224" cy="535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3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C22AF5E-5E02-902F-05D1-3D15539F1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>
            <a:extLst>
              <a:ext uri="{FF2B5EF4-FFF2-40B4-BE49-F238E27FC236}">
                <a16:creationId xmlns:a16="http://schemas.microsoft.com/office/drawing/2014/main" id="{9B83A136-1BE8-A768-717B-E8CB24C647F0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Tirocinio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C5073176-5D7B-D949-2355-8D5F27A40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4322B814-CAFE-8D7B-889C-AB82B5FE5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86" y="1355641"/>
            <a:ext cx="2743200" cy="470263"/>
          </a:xfrm>
          <a:prstGeom prst="rect">
            <a:avLst/>
          </a:prstGeom>
        </p:spPr>
      </p:pic>
      <p:graphicFrame>
        <p:nvGraphicFramePr>
          <p:cNvPr id="23" name="CasellaDiTesto 10">
            <a:extLst>
              <a:ext uri="{FF2B5EF4-FFF2-40B4-BE49-F238E27FC236}">
                <a16:creationId xmlns:a16="http://schemas.microsoft.com/office/drawing/2014/main" id="{BF6F151E-A34A-A354-79C3-AFF64EF5A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4422316"/>
              </p:ext>
            </p:extLst>
          </p:nvPr>
        </p:nvGraphicFramePr>
        <p:xfrm>
          <a:off x="553430" y="2025576"/>
          <a:ext cx="7506820" cy="258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1119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922B7D7-3DE3-08FF-AB58-153923117FB9}"/>
              </a:ext>
            </a:extLst>
          </p:cNvPr>
          <p:cNvSpPr txBox="1"/>
          <p:nvPr/>
        </p:nvSpPr>
        <p:spPr>
          <a:xfrm>
            <a:off x="392188" y="1022502"/>
            <a:ext cx="308930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sz="2400" b="1" dirty="0">
                <a:cs typeface="Segoe UI Light"/>
              </a:rPr>
              <a:t>Esempi stampe spunte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679F4A-9669-74C5-55B5-93C578CC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>
            <a:extLst>
              <a:ext uri="{FF2B5EF4-FFF2-40B4-BE49-F238E27FC236}">
                <a16:creationId xmlns:a16="http://schemas.microsoft.com/office/drawing/2014/main" id="{DDC75A9E-3D19-8E38-9006-A752B9B63F40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Implementazione</a:t>
            </a:r>
            <a:br>
              <a:rPr lang="it-IT" sz="3200" dirty="0"/>
            </a:br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266D1DF-016C-67F1-1D18-42B4745CC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 descr="Immagine che contiene tavolo&#10;&#10;Descrizione generata automaticamente">
            <a:extLst>
              <a:ext uri="{FF2B5EF4-FFF2-40B4-BE49-F238E27FC236}">
                <a16:creationId xmlns:a16="http://schemas.microsoft.com/office/drawing/2014/main" id="{3452C0EB-F8FE-CF10-C4E6-D9A57D273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879" y="855297"/>
            <a:ext cx="5664436" cy="3138404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63FC1293-04B1-5D40-F85F-7157DF3C7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879" y="4135739"/>
            <a:ext cx="5763260" cy="222821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191883-61FD-3B41-82CE-9B49EFE1C11A}"/>
              </a:ext>
            </a:extLst>
          </p:cNvPr>
          <p:cNvSpPr txBox="1"/>
          <p:nvPr/>
        </p:nvSpPr>
        <p:spPr>
          <a:xfrm>
            <a:off x="541538" y="1951672"/>
            <a:ext cx="55605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 primo report Bancali è possibile vedere nel </a:t>
            </a:r>
          </a:p>
          <a:p>
            <a:r>
              <a:rPr lang="it-IT" sz="2000" dirty="0"/>
              <a:t>    dettaglio alcune informazioni contenute nelle </a:t>
            </a:r>
          </a:p>
          <a:p>
            <a:r>
              <a:rPr lang="it-IT" sz="2000" dirty="0"/>
              <a:t>    spunte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 secondo report per Articolo/Misura è</a:t>
            </a:r>
          </a:p>
          <a:p>
            <a:r>
              <a:rPr lang="it-IT" sz="2000" dirty="0"/>
              <a:t>    possibile visualizzare lo stato degli articoli</a:t>
            </a:r>
          </a:p>
          <a:p>
            <a:r>
              <a:rPr lang="it-IT" sz="2000" dirty="0"/>
              <a:t>    di una spunta per misura</a:t>
            </a:r>
          </a:p>
        </p:txBody>
      </p:sp>
    </p:spTree>
    <p:extLst>
      <p:ext uri="{BB962C8B-B14F-4D97-AF65-F5344CB8AC3E}">
        <p14:creationId xmlns:p14="http://schemas.microsoft.com/office/powerpoint/2010/main" val="1257312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 Sviluppo</a:t>
            </a:r>
            <a:b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it-IT" sz="32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12298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DCBBBFE-81E8-5CB3-F35B-0EC9ED9596F6}"/>
              </a:ext>
            </a:extLst>
          </p:cNvPr>
          <p:cNvSpPr/>
          <p:nvPr/>
        </p:nvSpPr>
        <p:spPr>
          <a:xfrm>
            <a:off x="10148887" y="2463414"/>
            <a:ext cx="488271" cy="70133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2D86436-3061-7EF6-35B1-E8C8BB100CC2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cs typeface="Segoe UI Light"/>
              </a:rPr>
              <a:t>Tecnologie e linguaggi utilizzati</a:t>
            </a:r>
          </a:p>
        </p:txBody>
      </p:sp>
    </p:spTree>
    <p:extLst>
      <p:ext uri="{BB962C8B-B14F-4D97-AF65-F5344CB8AC3E}">
        <p14:creationId xmlns:p14="http://schemas.microsoft.com/office/powerpoint/2010/main" val="158880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A993F35-6AD3-D674-B486-EDDEFBC81A1E}"/>
              </a:ext>
            </a:extLst>
          </p:cNvPr>
          <p:cNvSpPr txBox="1"/>
          <p:nvPr/>
        </p:nvSpPr>
        <p:spPr>
          <a:xfrm>
            <a:off x="618377" y="1795832"/>
            <a:ext cx="11273095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Progetto tutt’ora attivo in un'azienda che ci ha fornito un feedback reale sul suo utilizzo</a:t>
            </a: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Stampa di etichette molto elevata </a:t>
            </a: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Storicizzazione non molto utile perché vengono generate più etichette di quelle previste</a:t>
            </a: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Ottimo controllo della produzione tramite l'utilizzo di stampe e causali all’interno della interfaccia delle spunte</a:t>
            </a:r>
            <a:endParaRPr lang="it-IT" sz="2400" b="1" dirty="0">
              <a:cs typeface="Segoe U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cs typeface="Segoe UI Light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52E75C8F-5347-DF51-5AA9-358AEBB4B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>
            <a:extLst>
              <a:ext uri="{FF2B5EF4-FFF2-40B4-BE49-F238E27FC236}">
                <a16:creationId xmlns:a16="http://schemas.microsoft.com/office/drawing/2014/main" id="{BAB2582E-8217-FFE4-3D68-6116B5BB7DF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Conclusione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9C24F90-3763-3416-53DB-573B08A14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106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Rombo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13" name="Rombo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</p:grpSp>
      <p:sp>
        <p:nvSpPr>
          <p:cNvPr id="15" name="Titolo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3207"/>
            <a:ext cx="9144000" cy="2991588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it-IT" sz="7200" b="1" dirty="0">
                <a:solidFill>
                  <a:schemeClr val="bg1"/>
                </a:solidFill>
              </a:rPr>
              <a:t>Grazie </a:t>
            </a:r>
            <a:br>
              <a:rPr lang="it-IT" sz="7200" b="1" dirty="0">
                <a:solidFill>
                  <a:schemeClr val="bg1"/>
                </a:solidFill>
              </a:rPr>
            </a:br>
            <a:r>
              <a:rPr lang="it-IT" sz="7200" b="1" dirty="0">
                <a:solidFill>
                  <a:schemeClr val="bg1"/>
                </a:solidFill>
              </a:rPr>
              <a:t>per </a:t>
            </a:r>
            <a:br>
              <a:rPr lang="it-IT" sz="7200" b="1" dirty="0">
                <a:solidFill>
                  <a:schemeClr val="bg1"/>
                </a:solidFill>
              </a:rPr>
            </a:br>
            <a:r>
              <a:rPr lang="it-IT" sz="7200" b="1" dirty="0">
                <a:solidFill>
                  <a:schemeClr val="bg1"/>
                </a:solidFill>
              </a:rPr>
              <a:t>l’attenzione</a:t>
            </a:r>
            <a:endParaRPr lang="it-IT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00BCF29B-ED77-2C34-EDE8-ECD4B6872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>
            <a:extLst>
              <a:ext uri="{FF2B5EF4-FFF2-40B4-BE49-F238E27FC236}">
                <a16:creationId xmlns:a16="http://schemas.microsoft.com/office/drawing/2014/main" id="{9037D7F6-C6E3-6C8F-BC4A-61D88E6531D9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Scopo progetto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32416DF-A965-145C-061F-347025B73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3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31C845BB-4A50-9162-B08F-86CECBD07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264" y="1237893"/>
            <a:ext cx="4688305" cy="2635918"/>
          </a:xfrm>
          <a:prstGeom prst="rect">
            <a:avLst/>
          </a:prstGeom>
        </p:spPr>
      </p:pic>
      <p:graphicFrame>
        <p:nvGraphicFramePr>
          <p:cNvPr id="6" name="CasellaDiTesto 2">
            <a:extLst>
              <a:ext uri="{FF2B5EF4-FFF2-40B4-BE49-F238E27FC236}">
                <a16:creationId xmlns:a16="http://schemas.microsoft.com/office/drawing/2014/main" id="{46BC9132-2842-DB5C-2BC9-FB6EEE412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339340"/>
              </p:ext>
            </p:extLst>
          </p:nvPr>
        </p:nvGraphicFramePr>
        <p:xfrm>
          <a:off x="489109" y="1146271"/>
          <a:ext cx="6269922" cy="30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731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Sviluppo</a:t>
            </a:r>
            <a:br>
              <a:rPr lang="it-IT" sz="3200" b="1" dirty="0"/>
            </a:br>
            <a:endParaRPr lang="it-IT" sz="32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92509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6056C31-A615-0966-975F-7C68CC3DACD2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Tecnologie e linguaggi utilizzati</a:t>
            </a:r>
          </a:p>
        </p:txBody>
      </p:sp>
    </p:spTree>
    <p:extLst>
      <p:ext uri="{BB962C8B-B14F-4D97-AF65-F5344CB8AC3E}">
        <p14:creationId xmlns:p14="http://schemas.microsoft.com/office/powerpoint/2010/main" val="170609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</a:t>
            </a:r>
            <a:r>
              <a:rPr lang="it-IT" sz="3200" b="1" dirty="0"/>
              <a:t> </a:t>
            </a:r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Sviluppo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92509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DCBBBFE-81E8-5CB3-F35B-0EC9ED9596F6}"/>
              </a:ext>
            </a:extLst>
          </p:cNvPr>
          <p:cNvSpPr/>
          <p:nvPr/>
        </p:nvSpPr>
        <p:spPr>
          <a:xfrm>
            <a:off x="1578244" y="2537278"/>
            <a:ext cx="488271" cy="701336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6056C31-A615-0966-975F-7C68CC3DACD2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Tecnologie e linguaggi utilizzati</a:t>
            </a:r>
          </a:p>
        </p:txBody>
      </p:sp>
    </p:spTree>
    <p:extLst>
      <p:ext uri="{BB962C8B-B14F-4D97-AF65-F5344CB8AC3E}">
        <p14:creationId xmlns:p14="http://schemas.microsoft.com/office/powerpoint/2010/main" val="402975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0980212-5441-024C-44B1-4021A2388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olo 1">
            <a:extLst>
              <a:ext uri="{FF2B5EF4-FFF2-40B4-BE49-F238E27FC236}">
                <a16:creationId xmlns:a16="http://schemas.microsoft.com/office/drawing/2014/main" id="{C6651C80-F4C3-1A26-99DB-A13F5F16C8FB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Caso di studio</a:t>
            </a:r>
            <a:br>
              <a:rPr lang="it-IT" sz="3200" b="1" dirty="0"/>
            </a:br>
            <a:endParaRPr lang="it-IT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E5C1EF7-3476-9444-B568-E4474AF45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3">
            <a:extLst>
              <a:ext uri="{FF2B5EF4-FFF2-40B4-BE49-F238E27FC236}">
                <a16:creationId xmlns:a16="http://schemas.microsoft.com/office/drawing/2014/main" id="{D0767726-6C10-910D-CF5A-46B0BB2A1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268" y="1445795"/>
            <a:ext cx="2743200" cy="2743200"/>
          </a:xfrm>
          <a:prstGeom prst="rect">
            <a:avLst/>
          </a:prstGeom>
        </p:spPr>
      </p:pic>
      <p:graphicFrame>
        <p:nvGraphicFramePr>
          <p:cNvPr id="19" name="CasellaDiTesto 2">
            <a:extLst>
              <a:ext uri="{FF2B5EF4-FFF2-40B4-BE49-F238E27FC236}">
                <a16:creationId xmlns:a16="http://schemas.microsoft.com/office/drawing/2014/main" id="{7BA60759-4A04-4DC1-0FF7-DCDB826E7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9165818"/>
              </p:ext>
            </p:extLst>
          </p:nvPr>
        </p:nvGraphicFramePr>
        <p:xfrm>
          <a:off x="559293" y="1447060"/>
          <a:ext cx="6269922" cy="30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891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3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Fasi Sviluppo</a:t>
            </a:r>
            <a:br>
              <a:rPr lang="it-IT" sz="3200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io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345690" y="2631260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3" name="Trapezio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4" name="Trapezio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5" name="Trapezio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6" name="Trapezio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245455" y="3407380"/>
            <a:ext cx="1153851" cy="4924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Caso di studio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00144" y="3312298"/>
            <a:ext cx="137160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Analisi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90537" y="3358785"/>
            <a:ext cx="149587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Implementazione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3375613"/>
            <a:ext cx="1371600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it-IT" sz="1600" b="1" dirty="0">
                <a:solidFill>
                  <a:schemeClr val="bg1"/>
                </a:solidFill>
              </a:rPr>
              <a:t>Conclusione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6DCBBBFE-81E8-5CB3-F35B-0EC9ED9596F6}"/>
              </a:ext>
            </a:extLst>
          </p:cNvPr>
          <p:cNvSpPr/>
          <p:nvPr/>
        </p:nvSpPr>
        <p:spPr>
          <a:xfrm>
            <a:off x="3661793" y="2610962"/>
            <a:ext cx="488271" cy="70133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836087C-5C65-20A1-2C69-AA478527C67F}"/>
              </a:ext>
            </a:extLst>
          </p:cNvPr>
          <p:cNvSpPr/>
          <p:nvPr/>
        </p:nvSpPr>
        <p:spPr>
          <a:xfrm>
            <a:off x="3219075" y="3375614"/>
            <a:ext cx="1371600" cy="738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Tecnologie e linguaggi utilizzati</a:t>
            </a:r>
          </a:p>
        </p:txBody>
      </p:sp>
    </p:spTree>
    <p:extLst>
      <p:ext uri="{BB962C8B-B14F-4D97-AF65-F5344CB8AC3E}">
        <p14:creationId xmlns:p14="http://schemas.microsoft.com/office/powerpoint/2010/main" val="91791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4" name="Titolo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it-IT" dirty="0"/>
              <a:t>Analisi progetto diapositiva 2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o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Tecnologie utilizzate</a:t>
            </a:r>
            <a:br>
              <a:rPr lang="it-IT" sz="2800" b="1" dirty="0"/>
            </a:br>
            <a:endParaRPr lang="it-IT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8275" y="2857500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400" b="1" dirty="0">
                <a:latin typeface="+mj-lt"/>
              </a:rPr>
              <a:t>Tecnologie Utilizzate</a:t>
            </a:r>
          </a:p>
        </p:txBody>
      </p:sp>
      <p:sp>
        <p:nvSpPr>
          <p:cNvPr id="16" name="Rettangolo: Angoli arrotondati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it-IT" b="1" dirty="0"/>
              <a:t>PortalStudio</a:t>
            </a:r>
            <a:endParaRPr lang="it-IT" b="1">
              <a:cs typeface="Segoe UI Light"/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9" name="Rettangolo: Angoli arrotondati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3025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it-IT" b="1" dirty="0" err="1"/>
              <a:t>PostgreSql</a:t>
            </a:r>
            <a:endParaRPr lang="it-IT" b="1">
              <a:cs typeface="Segoe UI Light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90264" y="323532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5" name="Rettangolo: Angoli arrotondati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45511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it-IT" b="1" dirty="0"/>
              <a:t>SitePainter</a:t>
            </a:r>
            <a:endParaRPr lang="it-IT" b="1">
              <a:cs typeface="Segoe UI Light"/>
            </a:endParaRP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BBC62739-FA35-49F8-8929-743B31F55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151447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7" name="Rettangolo: Angoli arrotondati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rtl="0"/>
            <a:r>
              <a:rPr lang="it-IT" b="1" dirty="0"/>
              <a:t>Tomcat</a:t>
            </a:r>
            <a:endParaRPr lang="it-IT" b="1" dirty="0">
              <a:cs typeface="Segoe UI Light"/>
            </a:endParaRP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0300" y="323532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grpSp>
        <p:nvGrpSpPr>
          <p:cNvPr id="31" name="Gruppo 30" descr="Icone di grafico a barre e grafico a linee.">
            <a:extLst>
              <a:ext uri="{FF2B5EF4-FFF2-40B4-BE49-F238E27FC236}">
                <a16:creationId xmlns:a16="http://schemas.microsoft.com/office/drawing/2014/main" id="{044C3643-8A0E-47C1-BEB8-C73203B5E58D}"/>
              </a:ext>
            </a:extLst>
          </p:cNvPr>
          <p:cNvGrpSpPr/>
          <p:nvPr/>
        </p:nvGrpSpPr>
        <p:grpSpPr>
          <a:xfrm>
            <a:off x="4715661" y="1810536"/>
            <a:ext cx="347679" cy="347679"/>
            <a:chOff x="4319588" y="2492375"/>
            <a:chExt cx="287338" cy="287338"/>
          </a:xfrm>
          <a:solidFill>
            <a:schemeClr val="bg1"/>
          </a:solidFill>
        </p:grpSpPr>
        <p:sp>
          <p:nvSpPr>
            <p:cNvPr id="32" name="Figura a mano libera 372">
              <a:extLst>
                <a:ext uri="{FF2B5EF4-FFF2-40B4-BE49-F238E27FC236}">
                  <a16:creationId xmlns:a16="http://schemas.microsoft.com/office/drawing/2014/main" id="{56E8F5A5-5318-470B-8F42-337C26408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588" y="2587625"/>
              <a:ext cx="287338" cy="192088"/>
            </a:xfrm>
            <a:custGeom>
              <a:avLst/>
              <a:gdLst>
                <a:gd name="T0" fmla="*/ 843 w 904"/>
                <a:gd name="T1" fmla="*/ 572 h 602"/>
                <a:gd name="T2" fmla="*/ 843 w 904"/>
                <a:gd name="T3" fmla="*/ 12 h 602"/>
                <a:gd name="T4" fmla="*/ 841 w 904"/>
                <a:gd name="T5" fmla="*/ 7 h 602"/>
                <a:gd name="T6" fmla="*/ 836 w 904"/>
                <a:gd name="T7" fmla="*/ 3 h 602"/>
                <a:gd name="T8" fmla="*/ 831 w 904"/>
                <a:gd name="T9" fmla="*/ 1 h 602"/>
                <a:gd name="T10" fmla="*/ 708 w 904"/>
                <a:gd name="T11" fmla="*/ 0 h 602"/>
                <a:gd name="T12" fmla="*/ 702 w 904"/>
                <a:gd name="T13" fmla="*/ 2 h 602"/>
                <a:gd name="T14" fmla="*/ 697 w 904"/>
                <a:gd name="T15" fmla="*/ 5 h 602"/>
                <a:gd name="T16" fmla="*/ 694 w 904"/>
                <a:gd name="T17" fmla="*/ 9 h 602"/>
                <a:gd name="T18" fmla="*/ 693 w 904"/>
                <a:gd name="T19" fmla="*/ 16 h 602"/>
                <a:gd name="T20" fmla="*/ 632 w 904"/>
                <a:gd name="T21" fmla="*/ 572 h 602"/>
                <a:gd name="T22" fmla="*/ 632 w 904"/>
                <a:gd name="T23" fmla="*/ 283 h 602"/>
                <a:gd name="T24" fmla="*/ 630 w 904"/>
                <a:gd name="T25" fmla="*/ 277 h 602"/>
                <a:gd name="T26" fmla="*/ 626 w 904"/>
                <a:gd name="T27" fmla="*/ 274 h 602"/>
                <a:gd name="T28" fmla="*/ 621 w 904"/>
                <a:gd name="T29" fmla="*/ 271 h 602"/>
                <a:gd name="T30" fmla="*/ 497 w 904"/>
                <a:gd name="T31" fmla="*/ 271 h 602"/>
                <a:gd name="T32" fmla="*/ 491 w 904"/>
                <a:gd name="T33" fmla="*/ 272 h 602"/>
                <a:gd name="T34" fmla="*/ 487 w 904"/>
                <a:gd name="T35" fmla="*/ 275 h 602"/>
                <a:gd name="T36" fmla="*/ 483 w 904"/>
                <a:gd name="T37" fmla="*/ 281 h 602"/>
                <a:gd name="T38" fmla="*/ 482 w 904"/>
                <a:gd name="T39" fmla="*/ 286 h 602"/>
                <a:gd name="T40" fmla="*/ 421 w 904"/>
                <a:gd name="T41" fmla="*/ 572 h 602"/>
                <a:gd name="T42" fmla="*/ 421 w 904"/>
                <a:gd name="T43" fmla="*/ 193 h 602"/>
                <a:gd name="T44" fmla="*/ 419 w 904"/>
                <a:gd name="T45" fmla="*/ 187 h 602"/>
                <a:gd name="T46" fmla="*/ 415 w 904"/>
                <a:gd name="T47" fmla="*/ 183 h 602"/>
                <a:gd name="T48" fmla="*/ 409 w 904"/>
                <a:gd name="T49" fmla="*/ 181 h 602"/>
                <a:gd name="T50" fmla="*/ 286 w 904"/>
                <a:gd name="T51" fmla="*/ 181 h 602"/>
                <a:gd name="T52" fmla="*/ 281 w 904"/>
                <a:gd name="T53" fmla="*/ 182 h 602"/>
                <a:gd name="T54" fmla="*/ 275 w 904"/>
                <a:gd name="T55" fmla="*/ 185 h 602"/>
                <a:gd name="T56" fmla="*/ 272 w 904"/>
                <a:gd name="T57" fmla="*/ 190 h 602"/>
                <a:gd name="T58" fmla="*/ 271 w 904"/>
                <a:gd name="T59" fmla="*/ 196 h 602"/>
                <a:gd name="T60" fmla="*/ 211 w 904"/>
                <a:gd name="T61" fmla="*/ 572 h 602"/>
                <a:gd name="T62" fmla="*/ 211 w 904"/>
                <a:gd name="T63" fmla="*/ 404 h 602"/>
                <a:gd name="T64" fmla="*/ 209 w 904"/>
                <a:gd name="T65" fmla="*/ 399 h 602"/>
                <a:gd name="T66" fmla="*/ 205 w 904"/>
                <a:gd name="T67" fmla="*/ 394 h 602"/>
                <a:gd name="T68" fmla="*/ 199 w 904"/>
                <a:gd name="T69" fmla="*/ 392 h 602"/>
                <a:gd name="T70" fmla="*/ 76 w 904"/>
                <a:gd name="T71" fmla="*/ 391 h 602"/>
                <a:gd name="T72" fmla="*/ 69 w 904"/>
                <a:gd name="T73" fmla="*/ 392 h 602"/>
                <a:gd name="T74" fmla="*/ 65 w 904"/>
                <a:gd name="T75" fmla="*/ 396 h 602"/>
                <a:gd name="T76" fmla="*/ 62 w 904"/>
                <a:gd name="T77" fmla="*/ 401 h 602"/>
                <a:gd name="T78" fmla="*/ 61 w 904"/>
                <a:gd name="T79" fmla="*/ 406 h 602"/>
                <a:gd name="T80" fmla="*/ 15 w 904"/>
                <a:gd name="T81" fmla="*/ 572 h 602"/>
                <a:gd name="T82" fmla="*/ 9 w 904"/>
                <a:gd name="T83" fmla="*/ 573 h 602"/>
                <a:gd name="T84" fmla="*/ 5 w 904"/>
                <a:gd name="T85" fmla="*/ 577 h 602"/>
                <a:gd name="T86" fmla="*/ 2 w 904"/>
                <a:gd name="T87" fmla="*/ 581 h 602"/>
                <a:gd name="T88" fmla="*/ 0 w 904"/>
                <a:gd name="T89" fmla="*/ 587 h 602"/>
                <a:gd name="T90" fmla="*/ 2 w 904"/>
                <a:gd name="T91" fmla="*/ 593 h 602"/>
                <a:gd name="T92" fmla="*/ 5 w 904"/>
                <a:gd name="T93" fmla="*/ 598 h 602"/>
                <a:gd name="T94" fmla="*/ 9 w 904"/>
                <a:gd name="T95" fmla="*/ 601 h 602"/>
                <a:gd name="T96" fmla="*/ 15 w 904"/>
                <a:gd name="T97" fmla="*/ 602 h 602"/>
                <a:gd name="T98" fmla="*/ 196 w 904"/>
                <a:gd name="T99" fmla="*/ 602 h 602"/>
                <a:gd name="T100" fmla="*/ 406 w 904"/>
                <a:gd name="T101" fmla="*/ 602 h 602"/>
                <a:gd name="T102" fmla="*/ 617 w 904"/>
                <a:gd name="T103" fmla="*/ 602 h 602"/>
                <a:gd name="T104" fmla="*/ 828 w 904"/>
                <a:gd name="T105" fmla="*/ 602 h 602"/>
                <a:gd name="T106" fmla="*/ 891 w 904"/>
                <a:gd name="T107" fmla="*/ 602 h 602"/>
                <a:gd name="T108" fmla="*/ 896 w 904"/>
                <a:gd name="T109" fmla="*/ 600 h 602"/>
                <a:gd name="T110" fmla="*/ 901 w 904"/>
                <a:gd name="T111" fmla="*/ 596 h 602"/>
                <a:gd name="T112" fmla="*/ 903 w 904"/>
                <a:gd name="T113" fmla="*/ 591 h 602"/>
                <a:gd name="T114" fmla="*/ 903 w 904"/>
                <a:gd name="T115" fmla="*/ 584 h 602"/>
                <a:gd name="T116" fmla="*/ 901 w 904"/>
                <a:gd name="T117" fmla="*/ 579 h 602"/>
                <a:gd name="T118" fmla="*/ 896 w 904"/>
                <a:gd name="T119" fmla="*/ 575 h 602"/>
                <a:gd name="T120" fmla="*/ 891 w 904"/>
                <a:gd name="T121" fmla="*/ 57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4" h="602">
                  <a:moveTo>
                    <a:pt x="889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3" y="12"/>
                  </a:lnTo>
                  <a:lnTo>
                    <a:pt x="842" y="9"/>
                  </a:lnTo>
                  <a:lnTo>
                    <a:pt x="841" y="7"/>
                  </a:lnTo>
                  <a:lnTo>
                    <a:pt x="838" y="5"/>
                  </a:lnTo>
                  <a:lnTo>
                    <a:pt x="836" y="3"/>
                  </a:lnTo>
                  <a:lnTo>
                    <a:pt x="834" y="2"/>
                  </a:lnTo>
                  <a:lnTo>
                    <a:pt x="831" y="1"/>
                  </a:lnTo>
                  <a:lnTo>
                    <a:pt x="828" y="1"/>
                  </a:lnTo>
                  <a:lnTo>
                    <a:pt x="708" y="0"/>
                  </a:lnTo>
                  <a:lnTo>
                    <a:pt x="704" y="1"/>
                  </a:lnTo>
                  <a:lnTo>
                    <a:pt x="702" y="2"/>
                  </a:lnTo>
                  <a:lnTo>
                    <a:pt x="699" y="3"/>
                  </a:lnTo>
                  <a:lnTo>
                    <a:pt x="697" y="5"/>
                  </a:lnTo>
                  <a:lnTo>
                    <a:pt x="695" y="7"/>
                  </a:lnTo>
                  <a:lnTo>
                    <a:pt x="694" y="9"/>
                  </a:lnTo>
                  <a:lnTo>
                    <a:pt x="693" y="12"/>
                  </a:lnTo>
                  <a:lnTo>
                    <a:pt x="693" y="16"/>
                  </a:lnTo>
                  <a:lnTo>
                    <a:pt x="693" y="572"/>
                  </a:lnTo>
                  <a:lnTo>
                    <a:pt x="632" y="572"/>
                  </a:lnTo>
                  <a:lnTo>
                    <a:pt x="632" y="286"/>
                  </a:lnTo>
                  <a:lnTo>
                    <a:pt x="632" y="283"/>
                  </a:lnTo>
                  <a:lnTo>
                    <a:pt x="631" y="281"/>
                  </a:lnTo>
                  <a:lnTo>
                    <a:pt x="630" y="277"/>
                  </a:lnTo>
                  <a:lnTo>
                    <a:pt x="628" y="275"/>
                  </a:lnTo>
                  <a:lnTo>
                    <a:pt x="626" y="274"/>
                  </a:lnTo>
                  <a:lnTo>
                    <a:pt x="623" y="272"/>
                  </a:lnTo>
                  <a:lnTo>
                    <a:pt x="621" y="271"/>
                  </a:lnTo>
                  <a:lnTo>
                    <a:pt x="617" y="271"/>
                  </a:lnTo>
                  <a:lnTo>
                    <a:pt x="497" y="271"/>
                  </a:lnTo>
                  <a:lnTo>
                    <a:pt x="494" y="271"/>
                  </a:lnTo>
                  <a:lnTo>
                    <a:pt x="491" y="272"/>
                  </a:lnTo>
                  <a:lnTo>
                    <a:pt x="489" y="274"/>
                  </a:lnTo>
                  <a:lnTo>
                    <a:pt x="487" y="275"/>
                  </a:lnTo>
                  <a:lnTo>
                    <a:pt x="484" y="277"/>
                  </a:lnTo>
                  <a:lnTo>
                    <a:pt x="483" y="281"/>
                  </a:lnTo>
                  <a:lnTo>
                    <a:pt x="482" y="283"/>
                  </a:lnTo>
                  <a:lnTo>
                    <a:pt x="482" y="286"/>
                  </a:lnTo>
                  <a:lnTo>
                    <a:pt x="482" y="572"/>
                  </a:lnTo>
                  <a:lnTo>
                    <a:pt x="421" y="572"/>
                  </a:lnTo>
                  <a:lnTo>
                    <a:pt x="421" y="196"/>
                  </a:lnTo>
                  <a:lnTo>
                    <a:pt x="421" y="193"/>
                  </a:lnTo>
                  <a:lnTo>
                    <a:pt x="420" y="190"/>
                  </a:lnTo>
                  <a:lnTo>
                    <a:pt x="419" y="187"/>
                  </a:lnTo>
                  <a:lnTo>
                    <a:pt x="417" y="185"/>
                  </a:lnTo>
                  <a:lnTo>
                    <a:pt x="415" y="183"/>
                  </a:lnTo>
                  <a:lnTo>
                    <a:pt x="413" y="182"/>
                  </a:lnTo>
                  <a:lnTo>
                    <a:pt x="409" y="181"/>
                  </a:lnTo>
                  <a:lnTo>
                    <a:pt x="406" y="181"/>
                  </a:lnTo>
                  <a:lnTo>
                    <a:pt x="286" y="181"/>
                  </a:lnTo>
                  <a:lnTo>
                    <a:pt x="283" y="181"/>
                  </a:lnTo>
                  <a:lnTo>
                    <a:pt x="281" y="182"/>
                  </a:lnTo>
                  <a:lnTo>
                    <a:pt x="277" y="183"/>
                  </a:lnTo>
                  <a:lnTo>
                    <a:pt x="275" y="185"/>
                  </a:lnTo>
                  <a:lnTo>
                    <a:pt x="273" y="187"/>
                  </a:lnTo>
                  <a:lnTo>
                    <a:pt x="272" y="190"/>
                  </a:lnTo>
                  <a:lnTo>
                    <a:pt x="271" y="193"/>
                  </a:lnTo>
                  <a:lnTo>
                    <a:pt x="271" y="196"/>
                  </a:lnTo>
                  <a:lnTo>
                    <a:pt x="271" y="572"/>
                  </a:lnTo>
                  <a:lnTo>
                    <a:pt x="211" y="572"/>
                  </a:lnTo>
                  <a:lnTo>
                    <a:pt x="211" y="406"/>
                  </a:lnTo>
                  <a:lnTo>
                    <a:pt x="211" y="404"/>
                  </a:lnTo>
                  <a:lnTo>
                    <a:pt x="210" y="401"/>
                  </a:lnTo>
                  <a:lnTo>
                    <a:pt x="209" y="399"/>
                  </a:lnTo>
                  <a:lnTo>
                    <a:pt x="207" y="396"/>
                  </a:lnTo>
                  <a:lnTo>
                    <a:pt x="205" y="394"/>
                  </a:lnTo>
                  <a:lnTo>
                    <a:pt x="201" y="393"/>
                  </a:lnTo>
                  <a:lnTo>
                    <a:pt x="199" y="392"/>
                  </a:lnTo>
                  <a:lnTo>
                    <a:pt x="196" y="391"/>
                  </a:lnTo>
                  <a:lnTo>
                    <a:pt x="76" y="391"/>
                  </a:lnTo>
                  <a:lnTo>
                    <a:pt x="73" y="392"/>
                  </a:lnTo>
                  <a:lnTo>
                    <a:pt x="69" y="392"/>
                  </a:lnTo>
                  <a:lnTo>
                    <a:pt x="67" y="394"/>
                  </a:lnTo>
                  <a:lnTo>
                    <a:pt x="65" y="396"/>
                  </a:lnTo>
                  <a:lnTo>
                    <a:pt x="63" y="399"/>
                  </a:lnTo>
                  <a:lnTo>
                    <a:pt x="62" y="401"/>
                  </a:lnTo>
                  <a:lnTo>
                    <a:pt x="61" y="404"/>
                  </a:lnTo>
                  <a:lnTo>
                    <a:pt x="61" y="406"/>
                  </a:lnTo>
                  <a:lnTo>
                    <a:pt x="61" y="572"/>
                  </a:lnTo>
                  <a:lnTo>
                    <a:pt x="15" y="572"/>
                  </a:lnTo>
                  <a:lnTo>
                    <a:pt x="13" y="572"/>
                  </a:lnTo>
                  <a:lnTo>
                    <a:pt x="9" y="573"/>
                  </a:lnTo>
                  <a:lnTo>
                    <a:pt x="7" y="575"/>
                  </a:lnTo>
                  <a:lnTo>
                    <a:pt x="5" y="577"/>
                  </a:lnTo>
                  <a:lnTo>
                    <a:pt x="3" y="579"/>
                  </a:lnTo>
                  <a:lnTo>
                    <a:pt x="2" y="581"/>
                  </a:lnTo>
                  <a:lnTo>
                    <a:pt x="1" y="584"/>
                  </a:lnTo>
                  <a:lnTo>
                    <a:pt x="0" y="587"/>
                  </a:lnTo>
                  <a:lnTo>
                    <a:pt x="1" y="591"/>
                  </a:lnTo>
                  <a:lnTo>
                    <a:pt x="2" y="593"/>
                  </a:lnTo>
                  <a:lnTo>
                    <a:pt x="3" y="596"/>
                  </a:lnTo>
                  <a:lnTo>
                    <a:pt x="5" y="598"/>
                  </a:lnTo>
                  <a:lnTo>
                    <a:pt x="7" y="600"/>
                  </a:lnTo>
                  <a:lnTo>
                    <a:pt x="9" y="601"/>
                  </a:lnTo>
                  <a:lnTo>
                    <a:pt x="13" y="602"/>
                  </a:lnTo>
                  <a:lnTo>
                    <a:pt x="15" y="602"/>
                  </a:lnTo>
                  <a:lnTo>
                    <a:pt x="76" y="602"/>
                  </a:lnTo>
                  <a:lnTo>
                    <a:pt x="196" y="602"/>
                  </a:lnTo>
                  <a:lnTo>
                    <a:pt x="286" y="602"/>
                  </a:lnTo>
                  <a:lnTo>
                    <a:pt x="406" y="602"/>
                  </a:lnTo>
                  <a:lnTo>
                    <a:pt x="497" y="602"/>
                  </a:lnTo>
                  <a:lnTo>
                    <a:pt x="617" y="602"/>
                  </a:lnTo>
                  <a:lnTo>
                    <a:pt x="708" y="602"/>
                  </a:lnTo>
                  <a:lnTo>
                    <a:pt x="828" y="602"/>
                  </a:lnTo>
                  <a:lnTo>
                    <a:pt x="889" y="602"/>
                  </a:lnTo>
                  <a:lnTo>
                    <a:pt x="891" y="602"/>
                  </a:lnTo>
                  <a:lnTo>
                    <a:pt x="894" y="601"/>
                  </a:lnTo>
                  <a:lnTo>
                    <a:pt x="896" y="600"/>
                  </a:lnTo>
                  <a:lnTo>
                    <a:pt x="898" y="598"/>
                  </a:lnTo>
                  <a:lnTo>
                    <a:pt x="901" y="596"/>
                  </a:lnTo>
                  <a:lnTo>
                    <a:pt x="902" y="593"/>
                  </a:lnTo>
                  <a:lnTo>
                    <a:pt x="903" y="591"/>
                  </a:lnTo>
                  <a:lnTo>
                    <a:pt x="904" y="587"/>
                  </a:lnTo>
                  <a:lnTo>
                    <a:pt x="903" y="584"/>
                  </a:lnTo>
                  <a:lnTo>
                    <a:pt x="902" y="581"/>
                  </a:lnTo>
                  <a:lnTo>
                    <a:pt x="901" y="579"/>
                  </a:lnTo>
                  <a:lnTo>
                    <a:pt x="898" y="577"/>
                  </a:lnTo>
                  <a:lnTo>
                    <a:pt x="896" y="575"/>
                  </a:lnTo>
                  <a:lnTo>
                    <a:pt x="894" y="573"/>
                  </a:lnTo>
                  <a:lnTo>
                    <a:pt x="891" y="572"/>
                  </a:lnTo>
                  <a:lnTo>
                    <a:pt x="889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" name="Figura a mano libera 373">
              <a:extLst>
                <a:ext uri="{FF2B5EF4-FFF2-40B4-BE49-F238E27FC236}">
                  <a16:creationId xmlns:a16="http://schemas.microsoft.com/office/drawing/2014/main" id="{6AA1356D-8F1B-4281-BEC5-5B4EBF746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8638" y="2492375"/>
              <a:ext cx="252413" cy="157163"/>
            </a:xfrm>
            <a:custGeom>
              <a:avLst/>
              <a:gdLst>
                <a:gd name="T0" fmla="*/ 77 w 797"/>
                <a:gd name="T1" fmla="*/ 494 h 497"/>
                <a:gd name="T2" fmla="*/ 97 w 797"/>
                <a:gd name="T3" fmla="*/ 483 h 497"/>
                <a:gd name="T4" fmla="*/ 112 w 797"/>
                <a:gd name="T5" fmla="*/ 466 h 497"/>
                <a:gd name="T6" fmla="*/ 120 w 797"/>
                <a:gd name="T7" fmla="*/ 443 h 497"/>
                <a:gd name="T8" fmla="*/ 116 w 797"/>
                <a:gd name="T9" fmla="*/ 416 h 497"/>
                <a:gd name="T10" fmla="*/ 267 w 797"/>
                <a:gd name="T11" fmla="*/ 298 h 497"/>
                <a:gd name="T12" fmla="*/ 300 w 797"/>
                <a:gd name="T13" fmla="*/ 299 h 497"/>
                <a:gd name="T14" fmla="*/ 325 w 797"/>
                <a:gd name="T15" fmla="*/ 287 h 497"/>
                <a:gd name="T16" fmla="*/ 451 w 797"/>
                <a:gd name="T17" fmla="*/ 327 h 497"/>
                <a:gd name="T18" fmla="*/ 454 w 797"/>
                <a:gd name="T19" fmla="*/ 349 h 497"/>
                <a:gd name="T20" fmla="*/ 464 w 797"/>
                <a:gd name="T21" fmla="*/ 369 h 497"/>
                <a:gd name="T22" fmla="*/ 482 w 797"/>
                <a:gd name="T23" fmla="*/ 384 h 497"/>
                <a:gd name="T24" fmla="*/ 505 w 797"/>
                <a:gd name="T25" fmla="*/ 391 h 497"/>
                <a:gd name="T26" fmla="*/ 529 w 797"/>
                <a:gd name="T27" fmla="*/ 389 h 497"/>
                <a:gd name="T28" fmla="*/ 550 w 797"/>
                <a:gd name="T29" fmla="*/ 378 h 497"/>
                <a:gd name="T30" fmla="*/ 564 w 797"/>
                <a:gd name="T31" fmla="*/ 360 h 497"/>
                <a:gd name="T32" fmla="*/ 571 w 797"/>
                <a:gd name="T33" fmla="*/ 337 h 497"/>
                <a:gd name="T34" fmla="*/ 565 w 797"/>
                <a:gd name="T35" fmla="*/ 304 h 497"/>
                <a:gd name="T36" fmla="*/ 724 w 797"/>
                <a:gd name="T37" fmla="*/ 119 h 497"/>
                <a:gd name="T38" fmla="*/ 750 w 797"/>
                <a:gd name="T39" fmla="*/ 119 h 497"/>
                <a:gd name="T40" fmla="*/ 771 w 797"/>
                <a:gd name="T41" fmla="*/ 110 h 497"/>
                <a:gd name="T42" fmla="*/ 787 w 797"/>
                <a:gd name="T43" fmla="*/ 94 h 497"/>
                <a:gd name="T44" fmla="*/ 796 w 797"/>
                <a:gd name="T45" fmla="*/ 72 h 497"/>
                <a:gd name="T46" fmla="*/ 796 w 797"/>
                <a:gd name="T47" fmla="*/ 48 h 497"/>
                <a:gd name="T48" fmla="*/ 787 w 797"/>
                <a:gd name="T49" fmla="*/ 27 h 497"/>
                <a:gd name="T50" fmla="*/ 771 w 797"/>
                <a:gd name="T51" fmla="*/ 10 h 497"/>
                <a:gd name="T52" fmla="*/ 750 w 797"/>
                <a:gd name="T53" fmla="*/ 1 h 497"/>
                <a:gd name="T54" fmla="*/ 725 w 797"/>
                <a:gd name="T55" fmla="*/ 1 h 497"/>
                <a:gd name="T56" fmla="*/ 703 w 797"/>
                <a:gd name="T57" fmla="*/ 10 h 497"/>
                <a:gd name="T58" fmla="*/ 687 w 797"/>
                <a:gd name="T59" fmla="*/ 27 h 497"/>
                <a:gd name="T60" fmla="*/ 678 w 797"/>
                <a:gd name="T61" fmla="*/ 48 h 497"/>
                <a:gd name="T62" fmla="*/ 680 w 797"/>
                <a:gd name="T63" fmla="*/ 79 h 497"/>
                <a:gd name="T64" fmla="*/ 531 w 797"/>
                <a:gd name="T65" fmla="*/ 275 h 497"/>
                <a:gd name="T66" fmla="*/ 504 w 797"/>
                <a:gd name="T67" fmla="*/ 272 h 497"/>
                <a:gd name="T68" fmla="*/ 478 w 797"/>
                <a:gd name="T69" fmla="*/ 281 h 497"/>
                <a:gd name="T70" fmla="*/ 345 w 797"/>
                <a:gd name="T71" fmla="*/ 248 h 497"/>
                <a:gd name="T72" fmla="*/ 344 w 797"/>
                <a:gd name="T73" fmla="*/ 229 h 497"/>
                <a:gd name="T74" fmla="*/ 336 w 797"/>
                <a:gd name="T75" fmla="*/ 207 h 497"/>
                <a:gd name="T76" fmla="*/ 319 w 797"/>
                <a:gd name="T77" fmla="*/ 191 h 497"/>
                <a:gd name="T78" fmla="*/ 298 w 797"/>
                <a:gd name="T79" fmla="*/ 181 h 497"/>
                <a:gd name="T80" fmla="*/ 273 w 797"/>
                <a:gd name="T81" fmla="*/ 181 h 497"/>
                <a:gd name="T82" fmla="*/ 252 w 797"/>
                <a:gd name="T83" fmla="*/ 191 h 497"/>
                <a:gd name="T84" fmla="*/ 236 w 797"/>
                <a:gd name="T85" fmla="*/ 207 h 497"/>
                <a:gd name="T86" fmla="*/ 226 w 797"/>
                <a:gd name="T87" fmla="*/ 229 h 497"/>
                <a:gd name="T88" fmla="*/ 227 w 797"/>
                <a:gd name="T89" fmla="*/ 254 h 497"/>
                <a:gd name="T90" fmla="*/ 86 w 797"/>
                <a:gd name="T91" fmla="*/ 382 h 497"/>
                <a:gd name="T92" fmla="*/ 53 w 797"/>
                <a:gd name="T93" fmla="*/ 377 h 497"/>
                <a:gd name="T94" fmla="*/ 31 w 797"/>
                <a:gd name="T95" fmla="*/ 383 h 497"/>
                <a:gd name="T96" fmla="*/ 13 w 797"/>
                <a:gd name="T97" fmla="*/ 398 h 497"/>
                <a:gd name="T98" fmla="*/ 2 w 797"/>
                <a:gd name="T99" fmla="*/ 419 h 497"/>
                <a:gd name="T100" fmla="*/ 0 w 797"/>
                <a:gd name="T101" fmla="*/ 443 h 497"/>
                <a:gd name="T102" fmla="*/ 6 w 797"/>
                <a:gd name="T103" fmla="*/ 466 h 497"/>
                <a:gd name="T104" fmla="*/ 21 w 797"/>
                <a:gd name="T105" fmla="*/ 483 h 497"/>
                <a:gd name="T106" fmla="*/ 42 w 797"/>
                <a:gd name="T107" fmla="*/ 49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497">
                  <a:moveTo>
                    <a:pt x="60" y="497"/>
                  </a:moveTo>
                  <a:lnTo>
                    <a:pt x="65" y="497"/>
                  </a:lnTo>
                  <a:lnTo>
                    <a:pt x="72" y="496"/>
                  </a:lnTo>
                  <a:lnTo>
                    <a:pt x="77" y="494"/>
                  </a:lnTo>
                  <a:lnTo>
                    <a:pt x="83" y="493"/>
                  </a:lnTo>
                  <a:lnTo>
                    <a:pt x="89" y="489"/>
                  </a:lnTo>
                  <a:lnTo>
                    <a:pt x="93" y="486"/>
                  </a:lnTo>
                  <a:lnTo>
                    <a:pt x="97" y="483"/>
                  </a:lnTo>
                  <a:lnTo>
                    <a:pt x="102" y="480"/>
                  </a:lnTo>
                  <a:lnTo>
                    <a:pt x="106" y="475"/>
                  </a:lnTo>
                  <a:lnTo>
                    <a:pt x="109" y="470"/>
                  </a:lnTo>
                  <a:lnTo>
                    <a:pt x="112" y="466"/>
                  </a:lnTo>
                  <a:lnTo>
                    <a:pt x="115" y="460"/>
                  </a:lnTo>
                  <a:lnTo>
                    <a:pt x="117" y="455"/>
                  </a:lnTo>
                  <a:lnTo>
                    <a:pt x="119" y="449"/>
                  </a:lnTo>
                  <a:lnTo>
                    <a:pt x="120" y="443"/>
                  </a:lnTo>
                  <a:lnTo>
                    <a:pt x="120" y="437"/>
                  </a:lnTo>
                  <a:lnTo>
                    <a:pt x="119" y="429"/>
                  </a:lnTo>
                  <a:lnTo>
                    <a:pt x="118" y="423"/>
                  </a:lnTo>
                  <a:lnTo>
                    <a:pt x="116" y="416"/>
                  </a:lnTo>
                  <a:lnTo>
                    <a:pt x="114" y="410"/>
                  </a:lnTo>
                  <a:lnTo>
                    <a:pt x="251" y="290"/>
                  </a:lnTo>
                  <a:lnTo>
                    <a:pt x="259" y="295"/>
                  </a:lnTo>
                  <a:lnTo>
                    <a:pt x="267" y="298"/>
                  </a:lnTo>
                  <a:lnTo>
                    <a:pt x="277" y="301"/>
                  </a:lnTo>
                  <a:lnTo>
                    <a:pt x="285" y="302"/>
                  </a:lnTo>
                  <a:lnTo>
                    <a:pt x="293" y="301"/>
                  </a:lnTo>
                  <a:lnTo>
                    <a:pt x="300" y="299"/>
                  </a:lnTo>
                  <a:lnTo>
                    <a:pt x="307" y="297"/>
                  </a:lnTo>
                  <a:lnTo>
                    <a:pt x="313" y="294"/>
                  </a:lnTo>
                  <a:lnTo>
                    <a:pt x="318" y="291"/>
                  </a:lnTo>
                  <a:lnTo>
                    <a:pt x="325" y="287"/>
                  </a:lnTo>
                  <a:lnTo>
                    <a:pt x="329" y="282"/>
                  </a:lnTo>
                  <a:lnTo>
                    <a:pt x="333" y="277"/>
                  </a:lnTo>
                  <a:lnTo>
                    <a:pt x="451" y="324"/>
                  </a:lnTo>
                  <a:lnTo>
                    <a:pt x="451" y="327"/>
                  </a:lnTo>
                  <a:lnTo>
                    <a:pt x="451" y="332"/>
                  </a:lnTo>
                  <a:lnTo>
                    <a:pt x="451" y="337"/>
                  </a:lnTo>
                  <a:lnTo>
                    <a:pt x="452" y="343"/>
                  </a:lnTo>
                  <a:lnTo>
                    <a:pt x="454" y="349"/>
                  </a:lnTo>
                  <a:lnTo>
                    <a:pt x="456" y="354"/>
                  </a:lnTo>
                  <a:lnTo>
                    <a:pt x="458" y="360"/>
                  </a:lnTo>
                  <a:lnTo>
                    <a:pt x="461" y="365"/>
                  </a:lnTo>
                  <a:lnTo>
                    <a:pt x="464" y="369"/>
                  </a:lnTo>
                  <a:lnTo>
                    <a:pt x="469" y="374"/>
                  </a:lnTo>
                  <a:lnTo>
                    <a:pt x="473" y="378"/>
                  </a:lnTo>
                  <a:lnTo>
                    <a:pt x="477" y="381"/>
                  </a:lnTo>
                  <a:lnTo>
                    <a:pt x="482" y="384"/>
                  </a:lnTo>
                  <a:lnTo>
                    <a:pt x="488" y="386"/>
                  </a:lnTo>
                  <a:lnTo>
                    <a:pt x="493" y="389"/>
                  </a:lnTo>
                  <a:lnTo>
                    <a:pt x="499" y="391"/>
                  </a:lnTo>
                  <a:lnTo>
                    <a:pt x="505" y="391"/>
                  </a:lnTo>
                  <a:lnTo>
                    <a:pt x="511" y="392"/>
                  </a:lnTo>
                  <a:lnTo>
                    <a:pt x="518" y="391"/>
                  </a:lnTo>
                  <a:lnTo>
                    <a:pt x="523" y="391"/>
                  </a:lnTo>
                  <a:lnTo>
                    <a:pt x="529" y="389"/>
                  </a:lnTo>
                  <a:lnTo>
                    <a:pt x="535" y="386"/>
                  </a:lnTo>
                  <a:lnTo>
                    <a:pt x="540" y="384"/>
                  </a:lnTo>
                  <a:lnTo>
                    <a:pt x="545" y="381"/>
                  </a:lnTo>
                  <a:lnTo>
                    <a:pt x="550" y="378"/>
                  </a:lnTo>
                  <a:lnTo>
                    <a:pt x="553" y="374"/>
                  </a:lnTo>
                  <a:lnTo>
                    <a:pt x="558" y="369"/>
                  </a:lnTo>
                  <a:lnTo>
                    <a:pt x="561" y="365"/>
                  </a:lnTo>
                  <a:lnTo>
                    <a:pt x="564" y="360"/>
                  </a:lnTo>
                  <a:lnTo>
                    <a:pt x="567" y="354"/>
                  </a:lnTo>
                  <a:lnTo>
                    <a:pt x="568" y="349"/>
                  </a:lnTo>
                  <a:lnTo>
                    <a:pt x="570" y="343"/>
                  </a:lnTo>
                  <a:lnTo>
                    <a:pt x="571" y="337"/>
                  </a:lnTo>
                  <a:lnTo>
                    <a:pt x="571" y="332"/>
                  </a:lnTo>
                  <a:lnTo>
                    <a:pt x="570" y="322"/>
                  </a:lnTo>
                  <a:lnTo>
                    <a:pt x="568" y="312"/>
                  </a:lnTo>
                  <a:lnTo>
                    <a:pt x="565" y="304"/>
                  </a:lnTo>
                  <a:lnTo>
                    <a:pt x="560" y="296"/>
                  </a:lnTo>
                  <a:lnTo>
                    <a:pt x="711" y="114"/>
                  </a:lnTo>
                  <a:lnTo>
                    <a:pt x="717" y="117"/>
                  </a:lnTo>
                  <a:lnTo>
                    <a:pt x="724" y="119"/>
                  </a:lnTo>
                  <a:lnTo>
                    <a:pt x="730" y="120"/>
                  </a:lnTo>
                  <a:lnTo>
                    <a:pt x="737" y="120"/>
                  </a:lnTo>
                  <a:lnTo>
                    <a:pt x="743" y="120"/>
                  </a:lnTo>
                  <a:lnTo>
                    <a:pt x="750" y="119"/>
                  </a:lnTo>
                  <a:lnTo>
                    <a:pt x="755" y="118"/>
                  </a:lnTo>
                  <a:lnTo>
                    <a:pt x="760" y="116"/>
                  </a:lnTo>
                  <a:lnTo>
                    <a:pt x="766" y="113"/>
                  </a:lnTo>
                  <a:lnTo>
                    <a:pt x="771" y="110"/>
                  </a:lnTo>
                  <a:lnTo>
                    <a:pt x="775" y="106"/>
                  </a:lnTo>
                  <a:lnTo>
                    <a:pt x="780" y="103"/>
                  </a:lnTo>
                  <a:lnTo>
                    <a:pt x="784" y="99"/>
                  </a:lnTo>
                  <a:lnTo>
                    <a:pt x="787" y="94"/>
                  </a:lnTo>
                  <a:lnTo>
                    <a:pt x="790" y="89"/>
                  </a:lnTo>
                  <a:lnTo>
                    <a:pt x="792" y="84"/>
                  </a:lnTo>
                  <a:lnTo>
                    <a:pt x="795" y="79"/>
                  </a:lnTo>
                  <a:lnTo>
                    <a:pt x="796" y="72"/>
                  </a:lnTo>
                  <a:lnTo>
                    <a:pt x="797" y="67"/>
                  </a:lnTo>
                  <a:lnTo>
                    <a:pt x="797" y="60"/>
                  </a:lnTo>
                  <a:lnTo>
                    <a:pt x="797" y="54"/>
                  </a:lnTo>
                  <a:lnTo>
                    <a:pt x="796" y="48"/>
                  </a:lnTo>
                  <a:lnTo>
                    <a:pt x="795" y="42"/>
                  </a:lnTo>
                  <a:lnTo>
                    <a:pt x="792" y="37"/>
                  </a:lnTo>
                  <a:lnTo>
                    <a:pt x="790" y="31"/>
                  </a:lnTo>
                  <a:lnTo>
                    <a:pt x="787" y="27"/>
                  </a:lnTo>
                  <a:lnTo>
                    <a:pt x="784" y="22"/>
                  </a:lnTo>
                  <a:lnTo>
                    <a:pt x="780" y="17"/>
                  </a:lnTo>
                  <a:lnTo>
                    <a:pt x="775" y="14"/>
                  </a:lnTo>
                  <a:lnTo>
                    <a:pt x="771" y="10"/>
                  </a:lnTo>
                  <a:lnTo>
                    <a:pt x="766" y="8"/>
                  </a:lnTo>
                  <a:lnTo>
                    <a:pt x="760" y="5"/>
                  </a:lnTo>
                  <a:lnTo>
                    <a:pt x="755" y="2"/>
                  </a:lnTo>
                  <a:lnTo>
                    <a:pt x="750" y="1"/>
                  </a:lnTo>
                  <a:lnTo>
                    <a:pt x="743" y="0"/>
                  </a:lnTo>
                  <a:lnTo>
                    <a:pt x="737" y="0"/>
                  </a:lnTo>
                  <a:lnTo>
                    <a:pt x="731" y="0"/>
                  </a:lnTo>
                  <a:lnTo>
                    <a:pt x="725" y="1"/>
                  </a:lnTo>
                  <a:lnTo>
                    <a:pt x="719" y="2"/>
                  </a:lnTo>
                  <a:lnTo>
                    <a:pt x="713" y="5"/>
                  </a:lnTo>
                  <a:lnTo>
                    <a:pt x="709" y="8"/>
                  </a:lnTo>
                  <a:lnTo>
                    <a:pt x="703" y="10"/>
                  </a:lnTo>
                  <a:lnTo>
                    <a:pt x="699" y="14"/>
                  </a:lnTo>
                  <a:lnTo>
                    <a:pt x="695" y="17"/>
                  </a:lnTo>
                  <a:lnTo>
                    <a:pt x="691" y="22"/>
                  </a:lnTo>
                  <a:lnTo>
                    <a:pt x="687" y="27"/>
                  </a:lnTo>
                  <a:lnTo>
                    <a:pt x="684" y="31"/>
                  </a:lnTo>
                  <a:lnTo>
                    <a:pt x="682" y="37"/>
                  </a:lnTo>
                  <a:lnTo>
                    <a:pt x="680" y="42"/>
                  </a:lnTo>
                  <a:lnTo>
                    <a:pt x="678" y="48"/>
                  </a:lnTo>
                  <a:lnTo>
                    <a:pt x="677" y="54"/>
                  </a:lnTo>
                  <a:lnTo>
                    <a:pt x="677" y="60"/>
                  </a:lnTo>
                  <a:lnTo>
                    <a:pt x="678" y="70"/>
                  </a:lnTo>
                  <a:lnTo>
                    <a:pt x="680" y="79"/>
                  </a:lnTo>
                  <a:lnTo>
                    <a:pt x="683" y="87"/>
                  </a:lnTo>
                  <a:lnTo>
                    <a:pt x="688" y="96"/>
                  </a:lnTo>
                  <a:lnTo>
                    <a:pt x="537" y="277"/>
                  </a:lnTo>
                  <a:lnTo>
                    <a:pt x="531" y="275"/>
                  </a:lnTo>
                  <a:lnTo>
                    <a:pt x="524" y="273"/>
                  </a:lnTo>
                  <a:lnTo>
                    <a:pt x="518" y="272"/>
                  </a:lnTo>
                  <a:lnTo>
                    <a:pt x="511" y="271"/>
                  </a:lnTo>
                  <a:lnTo>
                    <a:pt x="504" y="272"/>
                  </a:lnTo>
                  <a:lnTo>
                    <a:pt x="496" y="273"/>
                  </a:lnTo>
                  <a:lnTo>
                    <a:pt x="490" y="275"/>
                  </a:lnTo>
                  <a:lnTo>
                    <a:pt x="484" y="278"/>
                  </a:lnTo>
                  <a:lnTo>
                    <a:pt x="478" y="281"/>
                  </a:lnTo>
                  <a:lnTo>
                    <a:pt x="472" y="286"/>
                  </a:lnTo>
                  <a:lnTo>
                    <a:pt x="467" y="291"/>
                  </a:lnTo>
                  <a:lnTo>
                    <a:pt x="463" y="295"/>
                  </a:lnTo>
                  <a:lnTo>
                    <a:pt x="345" y="248"/>
                  </a:lnTo>
                  <a:lnTo>
                    <a:pt x="345" y="245"/>
                  </a:lnTo>
                  <a:lnTo>
                    <a:pt x="345" y="240"/>
                  </a:lnTo>
                  <a:lnTo>
                    <a:pt x="345" y="235"/>
                  </a:lnTo>
                  <a:lnTo>
                    <a:pt x="344" y="229"/>
                  </a:lnTo>
                  <a:lnTo>
                    <a:pt x="343" y="223"/>
                  </a:lnTo>
                  <a:lnTo>
                    <a:pt x="341" y="218"/>
                  </a:lnTo>
                  <a:lnTo>
                    <a:pt x="339" y="213"/>
                  </a:lnTo>
                  <a:lnTo>
                    <a:pt x="336" y="207"/>
                  </a:lnTo>
                  <a:lnTo>
                    <a:pt x="332" y="203"/>
                  </a:lnTo>
                  <a:lnTo>
                    <a:pt x="328" y="199"/>
                  </a:lnTo>
                  <a:lnTo>
                    <a:pt x="324" y="194"/>
                  </a:lnTo>
                  <a:lnTo>
                    <a:pt x="319" y="191"/>
                  </a:lnTo>
                  <a:lnTo>
                    <a:pt x="314" y="188"/>
                  </a:lnTo>
                  <a:lnTo>
                    <a:pt x="309" y="186"/>
                  </a:lnTo>
                  <a:lnTo>
                    <a:pt x="303" y="184"/>
                  </a:lnTo>
                  <a:lnTo>
                    <a:pt x="298" y="181"/>
                  </a:lnTo>
                  <a:lnTo>
                    <a:pt x="292" y="181"/>
                  </a:lnTo>
                  <a:lnTo>
                    <a:pt x="285" y="180"/>
                  </a:lnTo>
                  <a:lnTo>
                    <a:pt x="280" y="181"/>
                  </a:lnTo>
                  <a:lnTo>
                    <a:pt x="273" y="181"/>
                  </a:lnTo>
                  <a:lnTo>
                    <a:pt x="268" y="184"/>
                  </a:lnTo>
                  <a:lnTo>
                    <a:pt x="262" y="186"/>
                  </a:lnTo>
                  <a:lnTo>
                    <a:pt x="257" y="188"/>
                  </a:lnTo>
                  <a:lnTo>
                    <a:pt x="252" y="191"/>
                  </a:lnTo>
                  <a:lnTo>
                    <a:pt x="248" y="194"/>
                  </a:lnTo>
                  <a:lnTo>
                    <a:pt x="243" y="199"/>
                  </a:lnTo>
                  <a:lnTo>
                    <a:pt x="239" y="203"/>
                  </a:lnTo>
                  <a:lnTo>
                    <a:pt x="236" y="207"/>
                  </a:lnTo>
                  <a:lnTo>
                    <a:pt x="233" y="213"/>
                  </a:lnTo>
                  <a:lnTo>
                    <a:pt x="230" y="218"/>
                  </a:lnTo>
                  <a:lnTo>
                    <a:pt x="228" y="223"/>
                  </a:lnTo>
                  <a:lnTo>
                    <a:pt x="226" y="229"/>
                  </a:lnTo>
                  <a:lnTo>
                    <a:pt x="225" y="235"/>
                  </a:lnTo>
                  <a:lnTo>
                    <a:pt x="225" y="240"/>
                  </a:lnTo>
                  <a:lnTo>
                    <a:pt x="226" y="248"/>
                  </a:lnTo>
                  <a:lnTo>
                    <a:pt x="227" y="254"/>
                  </a:lnTo>
                  <a:lnTo>
                    <a:pt x="229" y="261"/>
                  </a:lnTo>
                  <a:lnTo>
                    <a:pt x="231" y="267"/>
                  </a:lnTo>
                  <a:lnTo>
                    <a:pt x="94" y="387"/>
                  </a:lnTo>
                  <a:lnTo>
                    <a:pt x="86" y="382"/>
                  </a:lnTo>
                  <a:lnTo>
                    <a:pt x="78" y="379"/>
                  </a:lnTo>
                  <a:lnTo>
                    <a:pt x="68" y="377"/>
                  </a:lnTo>
                  <a:lnTo>
                    <a:pt x="60" y="377"/>
                  </a:lnTo>
                  <a:lnTo>
                    <a:pt x="53" y="377"/>
                  </a:lnTo>
                  <a:lnTo>
                    <a:pt x="47" y="378"/>
                  </a:lnTo>
                  <a:lnTo>
                    <a:pt x="42" y="379"/>
                  </a:lnTo>
                  <a:lnTo>
                    <a:pt x="36" y="381"/>
                  </a:lnTo>
                  <a:lnTo>
                    <a:pt x="31" y="383"/>
                  </a:lnTo>
                  <a:lnTo>
                    <a:pt x="26" y="386"/>
                  </a:lnTo>
                  <a:lnTo>
                    <a:pt x="21" y="391"/>
                  </a:lnTo>
                  <a:lnTo>
                    <a:pt x="17" y="394"/>
                  </a:lnTo>
                  <a:lnTo>
                    <a:pt x="13" y="398"/>
                  </a:lnTo>
                  <a:lnTo>
                    <a:pt x="9" y="402"/>
                  </a:lnTo>
                  <a:lnTo>
                    <a:pt x="6" y="408"/>
                  </a:lnTo>
                  <a:lnTo>
                    <a:pt x="4" y="413"/>
                  </a:lnTo>
                  <a:lnTo>
                    <a:pt x="2" y="419"/>
                  </a:lnTo>
                  <a:lnTo>
                    <a:pt x="1" y="425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1" y="449"/>
                  </a:lnTo>
                  <a:lnTo>
                    <a:pt x="2" y="455"/>
                  </a:lnTo>
                  <a:lnTo>
                    <a:pt x="4" y="460"/>
                  </a:lnTo>
                  <a:lnTo>
                    <a:pt x="6" y="466"/>
                  </a:lnTo>
                  <a:lnTo>
                    <a:pt x="9" y="470"/>
                  </a:lnTo>
                  <a:lnTo>
                    <a:pt x="13" y="475"/>
                  </a:lnTo>
                  <a:lnTo>
                    <a:pt x="17" y="480"/>
                  </a:lnTo>
                  <a:lnTo>
                    <a:pt x="21" y="483"/>
                  </a:lnTo>
                  <a:lnTo>
                    <a:pt x="26" y="486"/>
                  </a:lnTo>
                  <a:lnTo>
                    <a:pt x="31" y="489"/>
                  </a:lnTo>
                  <a:lnTo>
                    <a:pt x="36" y="493"/>
                  </a:lnTo>
                  <a:lnTo>
                    <a:pt x="42" y="494"/>
                  </a:lnTo>
                  <a:lnTo>
                    <a:pt x="47" y="496"/>
                  </a:lnTo>
                  <a:lnTo>
                    <a:pt x="53" y="497"/>
                  </a:lnTo>
                  <a:lnTo>
                    <a:pt x="60" y="4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34" name="Figura a mano libera 1676" descr="Icona di casella di controllo. ">
            <a:extLst>
              <a:ext uri="{FF2B5EF4-FFF2-40B4-BE49-F238E27FC236}">
                <a16:creationId xmlns:a16="http://schemas.microsoft.com/office/drawing/2014/main" id="{6FB02354-C73F-4DCF-8004-E9CCA66963EA}"/>
              </a:ext>
            </a:extLst>
          </p:cNvPr>
          <p:cNvSpPr>
            <a:spLocks noEditPoints="1"/>
          </p:cNvSpPr>
          <p:nvPr/>
        </p:nvSpPr>
        <p:spPr bwMode="auto">
          <a:xfrm>
            <a:off x="7129621" y="1811496"/>
            <a:ext cx="345758" cy="345758"/>
          </a:xfrm>
          <a:custGeom>
            <a:avLst/>
            <a:gdLst>
              <a:gd name="T0" fmla="*/ 374 w 719"/>
              <a:gd name="T1" fmla="*/ 267 h 719"/>
              <a:gd name="T2" fmla="*/ 366 w 719"/>
              <a:gd name="T3" fmla="*/ 263 h 719"/>
              <a:gd name="T4" fmla="*/ 362 w 719"/>
              <a:gd name="T5" fmla="*/ 254 h 719"/>
              <a:gd name="T6" fmla="*/ 366 w 719"/>
              <a:gd name="T7" fmla="*/ 247 h 719"/>
              <a:gd name="T8" fmla="*/ 374 w 719"/>
              <a:gd name="T9" fmla="*/ 243 h 719"/>
              <a:gd name="T10" fmla="*/ 621 w 719"/>
              <a:gd name="T11" fmla="*/ 244 h 719"/>
              <a:gd name="T12" fmla="*/ 627 w 719"/>
              <a:gd name="T13" fmla="*/ 250 h 719"/>
              <a:gd name="T14" fmla="*/ 627 w 719"/>
              <a:gd name="T15" fmla="*/ 260 h 719"/>
              <a:gd name="T16" fmla="*/ 621 w 719"/>
              <a:gd name="T17" fmla="*/ 265 h 719"/>
              <a:gd name="T18" fmla="*/ 616 w 719"/>
              <a:gd name="T19" fmla="*/ 528 h 719"/>
              <a:gd name="T20" fmla="*/ 370 w 719"/>
              <a:gd name="T21" fmla="*/ 527 h 719"/>
              <a:gd name="T22" fmla="*/ 363 w 719"/>
              <a:gd name="T23" fmla="*/ 521 h 719"/>
              <a:gd name="T24" fmla="*/ 363 w 719"/>
              <a:gd name="T25" fmla="*/ 512 h 719"/>
              <a:gd name="T26" fmla="*/ 370 w 719"/>
              <a:gd name="T27" fmla="*/ 505 h 719"/>
              <a:gd name="T28" fmla="*/ 616 w 719"/>
              <a:gd name="T29" fmla="*/ 504 h 719"/>
              <a:gd name="T30" fmla="*/ 625 w 719"/>
              <a:gd name="T31" fmla="*/ 507 h 719"/>
              <a:gd name="T32" fmla="*/ 628 w 719"/>
              <a:gd name="T33" fmla="*/ 516 h 719"/>
              <a:gd name="T34" fmla="*/ 625 w 719"/>
              <a:gd name="T35" fmla="*/ 525 h 719"/>
              <a:gd name="T36" fmla="*/ 616 w 719"/>
              <a:gd name="T37" fmla="*/ 528 h 719"/>
              <a:gd name="T38" fmla="*/ 171 w 719"/>
              <a:gd name="T39" fmla="*/ 279 h 719"/>
              <a:gd name="T40" fmla="*/ 164 w 719"/>
              <a:gd name="T41" fmla="*/ 282 h 719"/>
              <a:gd name="T42" fmla="*/ 155 w 719"/>
              <a:gd name="T43" fmla="*/ 279 h 719"/>
              <a:gd name="T44" fmla="*/ 92 w 719"/>
              <a:gd name="T45" fmla="*/ 214 h 719"/>
              <a:gd name="T46" fmla="*/ 92 w 719"/>
              <a:gd name="T47" fmla="*/ 205 h 719"/>
              <a:gd name="T48" fmla="*/ 98 w 719"/>
              <a:gd name="T49" fmla="*/ 198 h 719"/>
              <a:gd name="T50" fmla="*/ 107 w 719"/>
              <a:gd name="T51" fmla="*/ 198 h 719"/>
              <a:gd name="T52" fmla="*/ 164 w 719"/>
              <a:gd name="T53" fmla="*/ 253 h 719"/>
              <a:gd name="T54" fmla="*/ 309 w 719"/>
              <a:gd name="T55" fmla="*/ 109 h 719"/>
              <a:gd name="T56" fmla="*/ 318 w 719"/>
              <a:gd name="T57" fmla="*/ 109 h 719"/>
              <a:gd name="T58" fmla="*/ 325 w 719"/>
              <a:gd name="T59" fmla="*/ 114 h 719"/>
              <a:gd name="T60" fmla="*/ 325 w 719"/>
              <a:gd name="T61" fmla="*/ 124 h 719"/>
              <a:gd name="T62" fmla="*/ 323 w 719"/>
              <a:gd name="T63" fmla="*/ 414 h 719"/>
              <a:gd name="T64" fmla="*/ 168 w 719"/>
              <a:gd name="T65" fmla="*/ 568 h 719"/>
              <a:gd name="T66" fmla="*/ 158 w 719"/>
              <a:gd name="T67" fmla="*/ 568 h 719"/>
              <a:gd name="T68" fmla="*/ 94 w 719"/>
              <a:gd name="T69" fmla="*/ 505 h 719"/>
              <a:gd name="T70" fmla="*/ 91 w 719"/>
              <a:gd name="T71" fmla="*/ 497 h 719"/>
              <a:gd name="T72" fmla="*/ 94 w 719"/>
              <a:gd name="T73" fmla="*/ 488 h 719"/>
              <a:gd name="T74" fmla="*/ 103 w 719"/>
              <a:gd name="T75" fmla="*/ 485 h 719"/>
              <a:gd name="T76" fmla="*/ 111 w 719"/>
              <a:gd name="T77" fmla="*/ 488 h 719"/>
              <a:gd name="T78" fmla="*/ 306 w 719"/>
              <a:gd name="T79" fmla="*/ 397 h 719"/>
              <a:gd name="T80" fmla="*/ 314 w 719"/>
              <a:gd name="T81" fmla="*/ 394 h 719"/>
              <a:gd name="T82" fmla="*/ 323 w 719"/>
              <a:gd name="T83" fmla="*/ 398 h 719"/>
              <a:gd name="T84" fmla="*/ 326 w 719"/>
              <a:gd name="T85" fmla="*/ 406 h 719"/>
              <a:gd name="T86" fmla="*/ 323 w 719"/>
              <a:gd name="T87" fmla="*/ 414 h 719"/>
              <a:gd name="T88" fmla="*/ 12 w 719"/>
              <a:gd name="T89" fmla="*/ 0 h 719"/>
              <a:gd name="T90" fmla="*/ 3 w 719"/>
              <a:gd name="T91" fmla="*/ 5 h 719"/>
              <a:gd name="T92" fmla="*/ 0 w 719"/>
              <a:gd name="T93" fmla="*/ 13 h 719"/>
              <a:gd name="T94" fmla="*/ 1 w 719"/>
              <a:gd name="T95" fmla="*/ 713 h 719"/>
              <a:gd name="T96" fmla="*/ 8 w 719"/>
              <a:gd name="T97" fmla="*/ 719 h 719"/>
              <a:gd name="T98" fmla="*/ 707 w 719"/>
              <a:gd name="T99" fmla="*/ 719 h 719"/>
              <a:gd name="T100" fmla="*/ 716 w 719"/>
              <a:gd name="T101" fmla="*/ 716 h 719"/>
              <a:gd name="T102" fmla="*/ 719 w 719"/>
              <a:gd name="T103" fmla="*/ 707 h 719"/>
              <a:gd name="T104" fmla="*/ 718 w 719"/>
              <a:gd name="T105" fmla="*/ 8 h 719"/>
              <a:gd name="T106" fmla="*/ 711 w 719"/>
              <a:gd name="T107" fmla="*/ 2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19" h="719">
                <a:moveTo>
                  <a:pt x="616" y="267"/>
                </a:moveTo>
                <a:lnTo>
                  <a:pt x="374" y="267"/>
                </a:lnTo>
                <a:lnTo>
                  <a:pt x="370" y="265"/>
                </a:lnTo>
                <a:lnTo>
                  <a:pt x="366" y="263"/>
                </a:lnTo>
                <a:lnTo>
                  <a:pt x="363" y="260"/>
                </a:lnTo>
                <a:lnTo>
                  <a:pt x="362" y="254"/>
                </a:lnTo>
                <a:lnTo>
                  <a:pt x="363" y="250"/>
                </a:lnTo>
                <a:lnTo>
                  <a:pt x="366" y="247"/>
                </a:lnTo>
                <a:lnTo>
                  <a:pt x="370" y="244"/>
                </a:lnTo>
                <a:lnTo>
                  <a:pt x="374" y="243"/>
                </a:lnTo>
                <a:lnTo>
                  <a:pt x="616" y="243"/>
                </a:lnTo>
                <a:lnTo>
                  <a:pt x="621" y="244"/>
                </a:lnTo>
                <a:lnTo>
                  <a:pt x="625" y="247"/>
                </a:lnTo>
                <a:lnTo>
                  <a:pt x="627" y="250"/>
                </a:lnTo>
                <a:lnTo>
                  <a:pt x="628" y="254"/>
                </a:lnTo>
                <a:lnTo>
                  <a:pt x="627" y="260"/>
                </a:lnTo>
                <a:lnTo>
                  <a:pt x="625" y="263"/>
                </a:lnTo>
                <a:lnTo>
                  <a:pt x="621" y="265"/>
                </a:lnTo>
                <a:lnTo>
                  <a:pt x="616" y="267"/>
                </a:lnTo>
                <a:close/>
                <a:moveTo>
                  <a:pt x="616" y="528"/>
                </a:moveTo>
                <a:lnTo>
                  <a:pt x="374" y="528"/>
                </a:lnTo>
                <a:lnTo>
                  <a:pt x="370" y="527"/>
                </a:lnTo>
                <a:lnTo>
                  <a:pt x="366" y="525"/>
                </a:lnTo>
                <a:lnTo>
                  <a:pt x="363" y="521"/>
                </a:lnTo>
                <a:lnTo>
                  <a:pt x="362" y="516"/>
                </a:lnTo>
                <a:lnTo>
                  <a:pt x="363" y="512"/>
                </a:lnTo>
                <a:lnTo>
                  <a:pt x="366" y="507"/>
                </a:lnTo>
                <a:lnTo>
                  <a:pt x="370" y="505"/>
                </a:lnTo>
                <a:lnTo>
                  <a:pt x="374" y="504"/>
                </a:lnTo>
                <a:lnTo>
                  <a:pt x="616" y="504"/>
                </a:lnTo>
                <a:lnTo>
                  <a:pt x="621" y="505"/>
                </a:lnTo>
                <a:lnTo>
                  <a:pt x="625" y="507"/>
                </a:lnTo>
                <a:lnTo>
                  <a:pt x="627" y="512"/>
                </a:lnTo>
                <a:lnTo>
                  <a:pt x="628" y="516"/>
                </a:lnTo>
                <a:lnTo>
                  <a:pt x="627" y="521"/>
                </a:lnTo>
                <a:lnTo>
                  <a:pt x="625" y="525"/>
                </a:lnTo>
                <a:lnTo>
                  <a:pt x="621" y="527"/>
                </a:lnTo>
                <a:lnTo>
                  <a:pt x="616" y="528"/>
                </a:lnTo>
                <a:close/>
                <a:moveTo>
                  <a:pt x="323" y="127"/>
                </a:moveTo>
                <a:lnTo>
                  <a:pt x="171" y="279"/>
                </a:lnTo>
                <a:lnTo>
                  <a:pt x="168" y="282"/>
                </a:lnTo>
                <a:lnTo>
                  <a:pt x="164" y="282"/>
                </a:lnTo>
                <a:lnTo>
                  <a:pt x="158" y="282"/>
                </a:lnTo>
                <a:lnTo>
                  <a:pt x="155" y="279"/>
                </a:lnTo>
                <a:lnTo>
                  <a:pt x="94" y="218"/>
                </a:lnTo>
                <a:lnTo>
                  <a:pt x="92" y="214"/>
                </a:lnTo>
                <a:lnTo>
                  <a:pt x="91" y="209"/>
                </a:lnTo>
                <a:lnTo>
                  <a:pt x="92" y="205"/>
                </a:lnTo>
                <a:lnTo>
                  <a:pt x="94" y="201"/>
                </a:lnTo>
                <a:lnTo>
                  <a:pt x="98" y="198"/>
                </a:lnTo>
                <a:lnTo>
                  <a:pt x="103" y="197"/>
                </a:lnTo>
                <a:lnTo>
                  <a:pt x="107" y="198"/>
                </a:lnTo>
                <a:lnTo>
                  <a:pt x="111" y="201"/>
                </a:lnTo>
                <a:lnTo>
                  <a:pt x="164" y="253"/>
                </a:lnTo>
                <a:lnTo>
                  <a:pt x="306" y="111"/>
                </a:lnTo>
                <a:lnTo>
                  <a:pt x="309" y="109"/>
                </a:lnTo>
                <a:lnTo>
                  <a:pt x="314" y="108"/>
                </a:lnTo>
                <a:lnTo>
                  <a:pt x="318" y="109"/>
                </a:lnTo>
                <a:lnTo>
                  <a:pt x="323" y="111"/>
                </a:lnTo>
                <a:lnTo>
                  <a:pt x="325" y="114"/>
                </a:lnTo>
                <a:lnTo>
                  <a:pt x="326" y="119"/>
                </a:lnTo>
                <a:lnTo>
                  <a:pt x="325" y="124"/>
                </a:lnTo>
                <a:lnTo>
                  <a:pt x="323" y="127"/>
                </a:lnTo>
                <a:close/>
                <a:moveTo>
                  <a:pt x="323" y="414"/>
                </a:moveTo>
                <a:lnTo>
                  <a:pt x="171" y="565"/>
                </a:lnTo>
                <a:lnTo>
                  <a:pt x="168" y="568"/>
                </a:lnTo>
                <a:lnTo>
                  <a:pt x="164" y="569"/>
                </a:lnTo>
                <a:lnTo>
                  <a:pt x="158" y="568"/>
                </a:lnTo>
                <a:lnTo>
                  <a:pt x="155" y="565"/>
                </a:lnTo>
                <a:lnTo>
                  <a:pt x="94" y="505"/>
                </a:lnTo>
                <a:lnTo>
                  <a:pt x="92" y="502"/>
                </a:lnTo>
                <a:lnTo>
                  <a:pt x="91" y="497"/>
                </a:lnTo>
                <a:lnTo>
                  <a:pt x="92" y="493"/>
                </a:lnTo>
                <a:lnTo>
                  <a:pt x="94" y="488"/>
                </a:lnTo>
                <a:lnTo>
                  <a:pt x="98" y="486"/>
                </a:lnTo>
                <a:lnTo>
                  <a:pt x="103" y="485"/>
                </a:lnTo>
                <a:lnTo>
                  <a:pt x="107" y="486"/>
                </a:lnTo>
                <a:lnTo>
                  <a:pt x="111" y="488"/>
                </a:lnTo>
                <a:lnTo>
                  <a:pt x="164" y="540"/>
                </a:lnTo>
                <a:lnTo>
                  <a:pt x="306" y="397"/>
                </a:lnTo>
                <a:lnTo>
                  <a:pt x="309" y="395"/>
                </a:lnTo>
                <a:lnTo>
                  <a:pt x="314" y="394"/>
                </a:lnTo>
                <a:lnTo>
                  <a:pt x="318" y="395"/>
                </a:lnTo>
                <a:lnTo>
                  <a:pt x="323" y="398"/>
                </a:lnTo>
                <a:lnTo>
                  <a:pt x="325" y="401"/>
                </a:lnTo>
                <a:lnTo>
                  <a:pt x="326" y="406"/>
                </a:lnTo>
                <a:lnTo>
                  <a:pt x="325" y="410"/>
                </a:lnTo>
                <a:lnTo>
                  <a:pt x="323" y="414"/>
                </a:lnTo>
                <a:close/>
                <a:moveTo>
                  <a:pt x="707" y="0"/>
                </a:moveTo>
                <a:lnTo>
                  <a:pt x="12" y="0"/>
                </a:lnTo>
                <a:lnTo>
                  <a:pt x="8" y="2"/>
                </a:lnTo>
                <a:lnTo>
                  <a:pt x="3" y="5"/>
                </a:lnTo>
                <a:lnTo>
                  <a:pt x="1" y="8"/>
                </a:lnTo>
                <a:lnTo>
                  <a:pt x="0" y="13"/>
                </a:lnTo>
                <a:lnTo>
                  <a:pt x="0" y="707"/>
                </a:lnTo>
                <a:lnTo>
                  <a:pt x="1" y="713"/>
                </a:lnTo>
                <a:lnTo>
                  <a:pt x="3" y="716"/>
                </a:lnTo>
                <a:lnTo>
                  <a:pt x="8" y="719"/>
                </a:lnTo>
                <a:lnTo>
                  <a:pt x="12" y="719"/>
                </a:lnTo>
                <a:lnTo>
                  <a:pt x="707" y="719"/>
                </a:lnTo>
                <a:lnTo>
                  <a:pt x="711" y="719"/>
                </a:lnTo>
                <a:lnTo>
                  <a:pt x="716" y="716"/>
                </a:lnTo>
                <a:lnTo>
                  <a:pt x="718" y="713"/>
                </a:lnTo>
                <a:lnTo>
                  <a:pt x="719" y="707"/>
                </a:lnTo>
                <a:lnTo>
                  <a:pt x="719" y="13"/>
                </a:lnTo>
                <a:lnTo>
                  <a:pt x="718" y="8"/>
                </a:lnTo>
                <a:lnTo>
                  <a:pt x="716" y="5"/>
                </a:lnTo>
                <a:lnTo>
                  <a:pt x="711" y="2"/>
                </a:lnTo>
                <a:lnTo>
                  <a:pt x="70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35" name="Figura a mano libera 4665" descr="Icona di grafico. ">
            <a:extLst>
              <a:ext uri="{FF2B5EF4-FFF2-40B4-BE49-F238E27FC236}">
                <a16:creationId xmlns:a16="http://schemas.microsoft.com/office/drawing/2014/main" id="{557E39B2-E017-4E5C-B53E-DDE3B9D4C92C}"/>
              </a:ext>
            </a:extLst>
          </p:cNvPr>
          <p:cNvSpPr>
            <a:spLocks/>
          </p:cNvSpPr>
          <p:nvPr/>
        </p:nvSpPr>
        <p:spPr bwMode="auto">
          <a:xfrm>
            <a:off x="7877961" y="3531386"/>
            <a:ext cx="347679" cy="347679"/>
          </a:xfrm>
          <a:custGeom>
            <a:avLst/>
            <a:gdLst>
              <a:gd name="T0" fmla="*/ 761 w 904"/>
              <a:gd name="T1" fmla="*/ 213 h 903"/>
              <a:gd name="T2" fmla="*/ 754 w 904"/>
              <a:gd name="T3" fmla="*/ 225 h 903"/>
              <a:gd name="T4" fmla="*/ 576 w 904"/>
              <a:gd name="T5" fmla="*/ 277 h 903"/>
              <a:gd name="T6" fmla="*/ 498 w 904"/>
              <a:gd name="T7" fmla="*/ 298 h 903"/>
              <a:gd name="T8" fmla="*/ 431 w 904"/>
              <a:gd name="T9" fmla="*/ 329 h 903"/>
              <a:gd name="T10" fmla="*/ 578 w 904"/>
              <a:gd name="T11" fmla="*/ 170 h 903"/>
              <a:gd name="T12" fmla="*/ 618 w 904"/>
              <a:gd name="T13" fmla="*/ 180 h 903"/>
              <a:gd name="T14" fmla="*/ 661 w 904"/>
              <a:gd name="T15" fmla="*/ 169 h 903"/>
              <a:gd name="T16" fmla="*/ 693 w 904"/>
              <a:gd name="T17" fmla="*/ 141 h 903"/>
              <a:gd name="T18" fmla="*/ 707 w 904"/>
              <a:gd name="T19" fmla="*/ 99 h 903"/>
              <a:gd name="T20" fmla="*/ 701 w 904"/>
              <a:gd name="T21" fmla="*/ 55 h 903"/>
              <a:gd name="T22" fmla="*/ 676 w 904"/>
              <a:gd name="T23" fmla="*/ 20 h 903"/>
              <a:gd name="T24" fmla="*/ 636 w 904"/>
              <a:gd name="T25" fmla="*/ 2 h 903"/>
              <a:gd name="T26" fmla="*/ 591 w 904"/>
              <a:gd name="T27" fmla="*/ 4 h 903"/>
              <a:gd name="T28" fmla="*/ 554 w 904"/>
              <a:gd name="T29" fmla="*/ 25 h 903"/>
              <a:gd name="T30" fmla="*/ 531 w 904"/>
              <a:gd name="T31" fmla="*/ 63 h 903"/>
              <a:gd name="T32" fmla="*/ 532 w 904"/>
              <a:gd name="T33" fmla="*/ 118 h 903"/>
              <a:gd name="T34" fmla="*/ 369 w 904"/>
              <a:gd name="T35" fmla="*/ 289 h 903"/>
              <a:gd name="T36" fmla="*/ 325 w 904"/>
              <a:gd name="T37" fmla="*/ 289 h 903"/>
              <a:gd name="T38" fmla="*/ 294 w 904"/>
              <a:gd name="T39" fmla="*/ 308 h 903"/>
              <a:gd name="T40" fmla="*/ 275 w 904"/>
              <a:gd name="T41" fmla="*/ 338 h 903"/>
              <a:gd name="T42" fmla="*/ 275 w 904"/>
              <a:gd name="T43" fmla="*/ 383 h 903"/>
              <a:gd name="T44" fmla="*/ 113 w 904"/>
              <a:gd name="T45" fmla="*/ 545 h 903"/>
              <a:gd name="T46" fmla="*/ 64 w 904"/>
              <a:gd name="T47" fmla="*/ 546 h 903"/>
              <a:gd name="T48" fmla="*/ 26 w 904"/>
              <a:gd name="T49" fmla="*/ 568 h 903"/>
              <a:gd name="T50" fmla="*/ 5 w 904"/>
              <a:gd name="T51" fmla="*/ 605 h 903"/>
              <a:gd name="T52" fmla="*/ 3 w 904"/>
              <a:gd name="T53" fmla="*/ 650 h 903"/>
              <a:gd name="T54" fmla="*/ 21 w 904"/>
              <a:gd name="T55" fmla="*/ 690 h 903"/>
              <a:gd name="T56" fmla="*/ 56 w 904"/>
              <a:gd name="T57" fmla="*/ 716 h 903"/>
              <a:gd name="T58" fmla="*/ 100 w 904"/>
              <a:gd name="T59" fmla="*/ 722 h 903"/>
              <a:gd name="T60" fmla="*/ 142 w 904"/>
              <a:gd name="T61" fmla="*/ 706 h 903"/>
              <a:gd name="T62" fmla="*/ 170 w 904"/>
              <a:gd name="T63" fmla="*/ 675 h 903"/>
              <a:gd name="T64" fmla="*/ 181 w 904"/>
              <a:gd name="T65" fmla="*/ 632 h 903"/>
              <a:gd name="T66" fmla="*/ 171 w 904"/>
              <a:gd name="T67" fmla="*/ 591 h 903"/>
              <a:gd name="T68" fmla="*/ 316 w 904"/>
              <a:gd name="T69" fmla="*/ 430 h 903"/>
              <a:gd name="T70" fmla="*/ 286 w 904"/>
              <a:gd name="T71" fmla="*/ 538 h 903"/>
              <a:gd name="T72" fmla="*/ 271 w 904"/>
              <a:gd name="T73" fmla="*/ 753 h 903"/>
              <a:gd name="T74" fmla="*/ 216 w 904"/>
              <a:gd name="T75" fmla="*/ 757 h 903"/>
              <a:gd name="T76" fmla="*/ 212 w 904"/>
              <a:gd name="T77" fmla="*/ 888 h 903"/>
              <a:gd name="T78" fmla="*/ 218 w 904"/>
              <a:gd name="T79" fmla="*/ 901 h 903"/>
              <a:gd name="T80" fmla="*/ 349 w 904"/>
              <a:gd name="T81" fmla="*/ 903 h 903"/>
              <a:gd name="T82" fmla="*/ 361 w 904"/>
              <a:gd name="T83" fmla="*/ 894 h 903"/>
              <a:gd name="T84" fmla="*/ 361 w 904"/>
              <a:gd name="T85" fmla="*/ 762 h 903"/>
              <a:gd name="T86" fmla="*/ 349 w 904"/>
              <a:gd name="T87" fmla="*/ 753 h 903"/>
              <a:gd name="T88" fmla="*/ 305 w 904"/>
              <a:gd name="T89" fmla="*/ 597 h 903"/>
              <a:gd name="T90" fmla="*/ 343 w 904"/>
              <a:gd name="T91" fmla="*/ 469 h 903"/>
              <a:gd name="T92" fmla="*/ 383 w 904"/>
              <a:gd name="T93" fmla="*/ 426 h 903"/>
              <a:gd name="T94" fmla="*/ 418 w 904"/>
              <a:gd name="T95" fmla="*/ 383 h 903"/>
              <a:gd name="T96" fmla="*/ 471 w 904"/>
              <a:gd name="T97" fmla="*/ 342 h 903"/>
              <a:gd name="T98" fmla="*/ 544 w 904"/>
              <a:gd name="T99" fmla="*/ 315 h 903"/>
              <a:gd name="T100" fmla="*/ 627 w 904"/>
              <a:gd name="T101" fmla="*/ 302 h 903"/>
              <a:gd name="T102" fmla="*/ 754 w 904"/>
              <a:gd name="T103" fmla="*/ 348 h 903"/>
              <a:gd name="T104" fmla="*/ 763 w 904"/>
              <a:gd name="T105" fmla="*/ 360 h 903"/>
              <a:gd name="T106" fmla="*/ 895 w 904"/>
              <a:gd name="T107" fmla="*/ 360 h 903"/>
              <a:gd name="T108" fmla="*/ 904 w 904"/>
              <a:gd name="T109" fmla="*/ 348 h 903"/>
              <a:gd name="T110" fmla="*/ 902 w 904"/>
              <a:gd name="T111" fmla="*/ 217 h 903"/>
              <a:gd name="T112" fmla="*/ 889 w 904"/>
              <a:gd name="T113" fmla="*/ 21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4" h="903">
                <a:moveTo>
                  <a:pt x="889" y="211"/>
                </a:moveTo>
                <a:lnTo>
                  <a:pt x="768" y="211"/>
                </a:lnTo>
                <a:lnTo>
                  <a:pt x="765" y="211"/>
                </a:lnTo>
                <a:lnTo>
                  <a:pt x="763" y="212"/>
                </a:lnTo>
                <a:lnTo>
                  <a:pt x="761" y="213"/>
                </a:lnTo>
                <a:lnTo>
                  <a:pt x="758" y="215"/>
                </a:lnTo>
                <a:lnTo>
                  <a:pt x="756" y="217"/>
                </a:lnTo>
                <a:lnTo>
                  <a:pt x="755" y="220"/>
                </a:lnTo>
                <a:lnTo>
                  <a:pt x="754" y="222"/>
                </a:lnTo>
                <a:lnTo>
                  <a:pt x="754" y="225"/>
                </a:lnTo>
                <a:lnTo>
                  <a:pt x="754" y="271"/>
                </a:lnTo>
                <a:lnTo>
                  <a:pt x="663" y="271"/>
                </a:lnTo>
                <a:lnTo>
                  <a:pt x="627" y="272"/>
                </a:lnTo>
                <a:lnTo>
                  <a:pt x="593" y="275"/>
                </a:lnTo>
                <a:lnTo>
                  <a:pt x="576" y="277"/>
                </a:lnTo>
                <a:lnTo>
                  <a:pt x="561" y="281"/>
                </a:lnTo>
                <a:lnTo>
                  <a:pt x="545" y="284"/>
                </a:lnTo>
                <a:lnTo>
                  <a:pt x="529" y="287"/>
                </a:lnTo>
                <a:lnTo>
                  <a:pt x="513" y="292"/>
                </a:lnTo>
                <a:lnTo>
                  <a:pt x="498" y="298"/>
                </a:lnTo>
                <a:lnTo>
                  <a:pt x="484" y="302"/>
                </a:lnTo>
                <a:lnTo>
                  <a:pt x="470" y="309"/>
                </a:lnTo>
                <a:lnTo>
                  <a:pt x="457" y="315"/>
                </a:lnTo>
                <a:lnTo>
                  <a:pt x="443" y="323"/>
                </a:lnTo>
                <a:lnTo>
                  <a:pt x="431" y="329"/>
                </a:lnTo>
                <a:lnTo>
                  <a:pt x="418" y="337"/>
                </a:lnTo>
                <a:lnTo>
                  <a:pt x="415" y="328"/>
                </a:lnTo>
                <a:lnTo>
                  <a:pt x="409" y="319"/>
                </a:lnTo>
                <a:lnTo>
                  <a:pt x="565" y="163"/>
                </a:lnTo>
                <a:lnTo>
                  <a:pt x="578" y="170"/>
                </a:lnTo>
                <a:lnTo>
                  <a:pt x="590" y="176"/>
                </a:lnTo>
                <a:lnTo>
                  <a:pt x="597" y="178"/>
                </a:lnTo>
                <a:lnTo>
                  <a:pt x="604" y="179"/>
                </a:lnTo>
                <a:lnTo>
                  <a:pt x="610" y="180"/>
                </a:lnTo>
                <a:lnTo>
                  <a:pt x="618" y="180"/>
                </a:lnTo>
                <a:lnTo>
                  <a:pt x="627" y="180"/>
                </a:lnTo>
                <a:lnTo>
                  <a:pt x="636" y="178"/>
                </a:lnTo>
                <a:lnTo>
                  <a:pt x="644" y="176"/>
                </a:lnTo>
                <a:lnTo>
                  <a:pt x="653" y="173"/>
                </a:lnTo>
                <a:lnTo>
                  <a:pt x="661" y="169"/>
                </a:lnTo>
                <a:lnTo>
                  <a:pt x="668" y="164"/>
                </a:lnTo>
                <a:lnTo>
                  <a:pt x="676" y="160"/>
                </a:lnTo>
                <a:lnTo>
                  <a:pt x="681" y="154"/>
                </a:lnTo>
                <a:lnTo>
                  <a:pt x="687" y="147"/>
                </a:lnTo>
                <a:lnTo>
                  <a:pt x="693" y="141"/>
                </a:lnTo>
                <a:lnTo>
                  <a:pt x="697" y="133"/>
                </a:lnTo>
                <a:lnTo>
                  <a:pt x="701" y="125"/>
                </a:lnTo>
                <a:lnTo>
                  <a:pt x="704" y="117"/>
                </a:lnTo>
                <a:lnTo>
                  <a:pt x="706" y="108"/>
                </a:lnTo>
                <a:lnTo>
                  <a:pt x="707" y="99"/>
                </a:lnTo>
                <a:lnTo>
                  <a:pt x="709" y="90"/>
                </a:lnTo>
                <a:lnTo>
                  <a:pt x="707" y="81"/>
                </a:lnTo>
                <a:lnTo>
                  <a:pt x="706" y="72"/>
                </a:lnTo>
                <a:lnTo>
                  <a:pt x="704" y="63"/>
                </a:lnTo>
                <a:lnTo>
                  <a:pt x="701" y="55"/>
                </a:lnTo>
                <a:lnTo>
                  <a:pt x="697" y="47"/>
                </a:lnTo>
                <a:lnTo>
                  <a:pt x="693" y="39"/>
                </a:lnTo>
                <a:lnTo>
                  <a:pt x="687" y="32"/>
                </a:lnTo>
                <a:lnTo>
                  <a:pt x="681" y="25"/>
                </a:lnTo>
                <a:lnTo>
                  <a:pt x="676" y="20"/>
                </a:lnTo>
                <a:lnTo>
                  <a:pt x="668" y="15"/>
                </a:lnTo>
                <a:lnTo>
                  <a:pt x="661" y="11"/>
                </a:lnTo>
                <a:lnTo>
                  <a:pt x="653" y="6"/>
                </a:lnTo>
                <a:lnTo>
                  <a:pt x="644" y="4"/>
                </a:lnTo>
                <a:lnTo>
                  <a:pt x="636" y="2"/>
                </a:lnTo>
                <a:lnTo>
                  <a:pt x="627" y="0"/>
                </a:lnTo>
                <a:lnTo>
                  <a:pt x="618" y="0"/>
                </a:lnTo>
                <a:lnTo>
                  <a:pt x="609" y="0"/>
                </a:lnTo>
                <a:lnTo>
                  <a:pt x="600" y="2"/>
                </a:lnTo>
                <a:lnTo>
                  <a:pt x="591" y="4"/>
                </a:lnTo>
                <a:lnTo>
                  <a:pt x="583" y="6"/>
                </a:lnTo>
                <a:lnTo>
                  <a:pt x="575" y="11"/>
                </a:lnTo>
                <a:lnTo>
                  <a:pt x="567" y="15"/>
                </a:lnTo>
                <a:lnTo>
                  <a:pt x="561" y="20"/>
                </a:lnTo>
                <a:lnTo>
                  <a:pt x="554" y="25"/>
                </a:lnTo>
                <a:lnTo>
                  <a:pt x="548" y="32"/>
                </a:lnTo>
                <a:lnTo>
                  <a:pt x="543" y="39"/>
                </a:lnTo>
                <a:lnTo>
                  <a:pt x="538" y="47"/>
                </a:lnTo>
                <a:lnTo>
                  <a:pt x="535" y="55"/>
                </a:lnTo>
                <a:lnTo>
                  <a:pt x="531" y="63"/>
                </a:lnTo>
                <a:lnTo>
                  <a:pt x="529" y="72"/>
                </a:lnTo>
                <a:lnTo>
                  <a:pt x="528" y="81"/>
                </a:lnTo>
                <a:lnTo>
                  <a:pt x="528" y="90"/>
                </a:lnTo>
                <a:lnTo>
                  <a:pt x="529" y="105"/>
                </a:lnTo>
                <a:lnTo>
                  <a:pt x="532" y="118"/>
                </a:lnTo>
                <a:lnTo>
                  <a:pt x="537" y="131"/>
                </a:lnTo>
                <a:lnTo>
                  <a:pt x="545" y="142"/>
                </a:lnTo>
                <a:lnTo>
                  <a:pt x="388" y="298"/>
                </a:lnTo>
                <a:lnTo>
                  <a:pt x="379" y="293"/>
                </a:lnTo>
                <a:lnTo>
                  <a:pt x="369" y="289"/>
                </a:lnTo>
                <a:lnTo>
                  <a:pt x="358" y="286"/>
                </a:lnTo>
                <a:lnTo>
                  <a:pt x="347" y="285"/>
                </a:lnTo>
                <a:lnTo>
                  <a:pt x="339" y="286"/>
                </a:lnTo>
                <a:lnTo>
                  <a:pt x="331" y="287"/>
                </a:lnTo>
                <a:lnTo>
                  <a:pt x="325" y="289"/>
                </a:lnTo>
                <a:lnTo>
                  <a:pt x="318" y="292"/>
                </a:lnTo>
                <a:lnTo>
                  <a:pt x="311" y="294"/>
                </a:lnTo>
                <a:lnTo>
                  <a:pt x="304" y="299"/>
                </a:lnTo>
                <a:lnTo>
                  <a:pt x="299" y="303"/>
                </a:lnTo>
                <a:lnTo>
                  <a:pt x="294" y="308"/>
                </a:lnTo>
                <a:lnTo>
                  <a:pt x="288" y="313"/>
                </a:lnTo>
                <a:lnTo>
                  <a:pt x="284" y="319"/>
                </a:lnTo>
                <a:lnTo>
                  <a:pt x="281" y="325"/>
                </a:lnTo>
                <a:lnTo>
                  <a:pt x="277" y="332"/>
                </a:lnTo>
                <a:lnTo>
                  <a:pt x="275" y="338"/>
                </a:lnTo>
                <a:lnTo>
                  <a:pt x="273" y="346"/>
                </a:lnTo>
                <a:lnTo>
                  <a:pt x="271" y="353"/>
                </a:lnTo>
                <a:lnTo>
                  <a:pt x="271" y="361"/>
                </a:lnTo>
                <a:lnTo>
                  <a:pt x="273" y="372"/>
                </a:lnTo>
                <a:lnTo>
                  <a:pt x="275" y="383"/>
                </a:lnTo>
                <a:lnTo>
                  <a:pt x="278" y="393"/>
                </a:lnTo>
                <a:lnTo>
                  <a:pt x="284" y="403"/>
                </a:lnTo>
                <a:lnTo>
                  <a:pt x="134" y="553"/>
                </a:lnTo>
                <a:lnTo>
                  <a:pt x="124" y="547"/>
                </a:lnTo>
                <a:lnTo>
                  <a:pt x="113" y="545"/>
                </a:lnTo>
                <a:lnTo>
                  <a:pt x="102" y="543"/>
                </a:lnTo>
                <a:lnTo>
                  <a:pt x="91" y="542"/>
                </a:lnTo>
                <a:lnTo>
                  <a:pt x="82" y="542"/>
                </a:lnTo>
                <a:lnTo>
                  <a:pt x="73" y="544"/>
                </a:lnTo>
                <a:lnTo>
                  <a:pt x="64" y="546"/>
                </a:lnTo>
                <a:lnTo>
                  <a:pt x="56" y="548"/>
                </a:lnTo>
                <a:lnTo>
                  <a:pt x="48" y="553"/>
                </a:lnTo>
                <a:lnTo>
                  <a:pt x="40" y="557"/>
                </a:lnTo>
                <a:lnTo>
                  <a:pt x="33" y="562"/>
                </a:lnTo>
                <a:lnTo>
                  <a:pt x="26" y="568"/>
                </a:lnTo>
                <a:lnTo>
                  <a:pt x="21" y="574"/>
                </a:lnTo>
                <a:lnTo>
                  <a:pt x="16" y="581"/>
                </a:lnTo>
                <a:lnTo>
                  <a:pt x="12" y="589"/>
                </a:lnTo>
                <a:lnTo>
                  <a:pt x="7" y="597"/>
                </a:lnTo>
                <a:lnTo>
                  <a:pt x="5" y="605"/>
                </a:lnTo>
                <a:lnTo>
                  <a:pt x="3" y="614"/>
                </a:lnTo>
                <a:lnTo>
                  <a:pt x="0" y="623"/>
                </a:lnTo>
                <a:lnTo>
                  <a:pt x="0" y="632"/>
                </a:lnTo>
                <a:lnTo>
                  <a:pt x="0" y="641"/>
                </a:lnTo>
                <a:lnTo>
                  <a:pt x="3" y="650"/>
                </a:lnTo>
                <a:lnTo>
                  <a:pt x="5" y="659"/>
                </a:lnTo>
                <a:lnTo>
                  <a:pt x="7" y="667"/>
                </a:lnTo>
                <a:lnTo>
                  <a:pt x="12" y="675"/>
                </a:lnTo>
                <a:lnTo>
                  <a:pt x="16" y="683"/>
                </a:lnTo>
                <a:lnTo>
                  <a:pt x="21" y="690"/>
                </a:lnTo>
                <a:lnTo>
                  <a:pt x="26" y="696"/>
                </a:lnTo>
                <a:lnTo>
                  <a:pt x="33" y="702"/>
                </a:lnTo>
                <a:lnTo>
                  <a:pt x="40" y="706"/>
                </a:lnTo>
                <a:lnTo>
                  <a:pt x="48" y="711"/>
                </a:lnTo>
                <a:lnTo>
                  <a:pt x="56" y="716"/>
                </a:lnTo>
                <a:lnTo>
                  <a:pt x="64" y="718"/>
                </a:lnTo>
                <a:lnTo>
                  <a:pt x="73" y="720"/>
                </a:lnTo>
                <a:lnTo>
                  <a:pt x="82" y="722"/>
                </a:lnTo>
                <a:lnTo>
                  <a:pt x="91" y="722"/>
                </a:lnTo>
                <a:lnTo>
                  <a:pt x="100" y="722"/>
                </a:lnTo>
                <a:lnTo>
                  <a:pt x="109" y="720"/>
                </a:lnTo>
                <a:lnTo>
                  <a:pt x="118" y="718"/>
                </a:lnTo>
                <a:lnTo>
                  <a:pt x="126" y="716"/>
                </a:lnTo>
                <a:lnTo>
                  <a:pt x="134" y="711"/>
                </a:lnTo>
                <a:lnTo>
                  <a:pt x="142" y="706"/>
                </a:lnTo>
                <a:lnTo>
                  <a:pt x="148" y="702"/>
                </a:lnTo>
                <a:lnTo>
                  <a:pt x="155" y="696"/>
                </a:lnTo>
                <a:lnTo>
                  <a:pt x="161" y="690"/>
                </a:lnTo>
                <a:lnTo>
                  <a:pt x="165" y="683"/>
                </a:lnTo>
                <a:lnTo>
                  <a:pt x="170" y="675"/>
                </a:lnTo>
                <a:lnTo>
                  <a:pt x="174" y="667"/>
                </a:lnTo>
                <a:lnTo>
                  <a:pt x="177" y="659"/>
                </a:lnTo>
                <a:lnTo>
                  <a:pt x="179" y="650"/>
                </a:lnTo>
                <a:lnTo>
                  <a:pt x="181" y="641"/>
                </a:lnTo>
                <a:lnTo>
                  <a:pt x="181" y="632"/>
                </a:lnTo>
                <a:lnTo>
                  <a:pt x="181" y="623"/>
                </a:lnTo>
                <a:lnTo>
                  <a:pt x="180" y="615"/>
                </a:lnTo>
                <a:lnTo>
                  <a:pt x="178" y="607"/>
                </a:lnTo>
                <a:lnTo>
                  <a:pt x="174" y="599"/>
                </a:lnTo>
                <a:lnTo>
                  <a:pt x="171" y="591"/>
                </a:lnTo>
                <a:lnTo>
                  <a:pt x="168" y="585"/>
                </a:lnTo>
                <a:lnTo>
                  <a:pt x="163" y="578"/>
                </a:lnTo>
                <a:lnTo>
                  <a:pt x="157" y="571"/>
                </a:lnTo>
                <a:lnTo>
                  <a:pt x="305" y="424"/>
                </a:lnTo>
                <a:lnTo>
                  <a:pt x="316" y="430"/>
                </a:lnTo>
                <a:lnTo>
                  <a:pt x="328" y="433"/>
                </a:lnTo>
                <a:lnTo>
                  <a:pt x="314" y="457"/>
                </a:lnTo>
                <a:lnTo>
                  <a:pt x="303" y="483"/>
                </a:lnTo>
                <a:lnTo>
                  <a:pt x="294" y="510"/>
                </a:lnTo>
                <a:lnTo>
                  <a:pt x="286" y="538"/>
                </a:lnTo>
                <a:lnTo>
                  <a:pt x="279" y="568"/>
                </a:lnTo>
                <a:lnTo>
                  <a:pt x="275" y="598"/>
                </a:lnTo>
                <a:lnTo>
                  <a:pt x="273" y="630"/>
                </a:lnTo>
                <a:lnTo>
                  <a:pt x="271" y="662"/>
                </a:lnTo>
                <a:lnTo>
                  <a:pt x="271" y="753"/>
                </a:lnTo>
                <a:lnTo>
                  <a:pt x="226" y="753"/>
                </a:lnTo>
                <a:lnTo>
                  <a:pt x="223" y="753"/>
                </a:lnTo>
                <a:lnTo>
                  <a:pt x="221" y="754"/>
                </a:lnTo>
                <a:lnTo>
                  <a:pt x="218" y="755"/>
                </a:lnTo>
                <a:lnTo>
                  <a:pt x="216" y="757"/>
                </a:lnTo>
                <a:lnTo>
                  <a:pt x="214" y="760"/>
                </a:lnTo>
                <a:lnTo>
                  <a:pt x="213" y="762"/>
                </a:lnTo>
                <a:lnTo>
                  <a:pt x="212" y="764"/>
                </a:lnTo>
                <a:lnTo>
                  <a:pt x="212" y="767"/>
                </a:lnTo>
                <a:lnTo>
                  <a:pt x="212" y="888"/>
                </a:lnTo>
                <a:lnTo>
                  <a:pt x="212" y="891"/>
                </a:lnTo>
                <a:lnTo>
                  <a:pt x="213" y="894"/>
                </a:lnTo>
                <a:lnTo>
                  <a:pt x="214" y="896"/>
                </a:lnTo>
                <a:lnTo>
                  <a:pt x="216" y="898"/>
                </a:lnTo>
                <a:lnTo>
                  <a:pt x="218" y="901"/>
                </a:lnTo>
                <a:lnTo>
                  <a:pt x="221" y="902"/>
                </a:lnTo>
                <a:lnTo>
                  <a:pt x="223" y="903"/>
                </a:lnTo>
                <a:lnTo>
                  <a:pt x="226" y="903"/>
                </a:lnTo>
                <a:lnTo>
                  <a:pt x="347" y="903"/>
                </a:lnTo>
                <a:lnTo>
                  <a:pt x="349" y="903"/>
                </a:lnTo>
                <a:lnTo>
                  <a:pt x="353" y="902"/>
                </a:lnTo>
                <a:lnTo>
                  <a:pt x="355" y="901"/>
                </a:lnTo>
                <a:lnTo>
                  <a:pt x="357" y="898"/>
                </a:lnTo>
                <a:lnTo>
                  <a:pt x="360" y="896"/>
                </a:lnTo>
                <a:lnTo>
                  <a:pt x="361" y="894"/>
                </a:lnTo>
                <a:lnTo>
                  <a:pt x="362" y="891"/>
                </a:lnTo>
                <a:lnTo>
                  <a:pt x="362" y="888"/>
                </a:lnTo>
                <a:lnTo>
                  <a:pt x="362" y="767"/>
                </a:lnTo>
                <a:lnTo>
                  <a:pt x="362" y="764"/>
                </a:lnTo>
                <a:lnTo>
                  <a:pt x="361" y="762"/>
                </a:lnTo>
                <a:lnTo>
                  <a:pt x="360" y="760"/>
                </a:lnTo>
                <a:lnTo>
                  <a:pt x="357" y="757"/>
                </a:lnTo>
                <a:lnTo>
                  <a:pt x="355" y="755"/>
                </a:lnTo>
                <a:lnTo>
                  <a:pt x="353" y="754"/>
                </a:lnTo>
                <a:lnTo>
                  <a:pt x="349" y="753"/>
                </a:lnTo>
                <a:lnTo>
                  <a:pt x="347" y="753"/>
                </a:lnTo>
                <a:lnTo>
                  <a:pt x="302" y="753"/>
                </a:lnTo>
                <a:lnTo>
                  <a:pt x="302" y="662"/>
                </a:lnTo>
                <a:lnTo>
                  <a:pt x="303" y="629"/>
                </a:lnTo>
                <a:lnTo>
                  <a:pt x="305" y="597"/>
                </a:lnTo>
                <a:lnTo>
                  <a:pt x="310" y="566"/>
                </a:lnTo>
                <a:lnTo>
                  <a:pt x="317" y="537"/>
                </a:lnTo>
                <a:lnTo>
                  <a:pt x="326" y="509"/>
                </a:lnTo>
                <a:lnTo>
                  <a:pt x="336" y="482"/>
                </a:lnTo>
                <a:lnTo>
                  <a:pt x="343" y="469"/>
                </a:lnTo>
                <a:lnTo>
                  <a:pt x="348" y="457"/>
                </a:lnTo>
                <a:lnTo>
                  <a:pt x="355" y="446"/>
                </a:lnTo>
                <a:lnTo>
                  <a:pt x="363" y="434"/>
                </a:lnTo>
                <a:lnTo>
                  <a:pt x="373" y="431"/>
                </a:lnTo>
                <a:lnTo>
                  <a:pt x="383" y="426"/>
                </a:lnTo>
                <a:lnTo>
                  <a:pt x="393" y="420"/>
                </a:lnTo>
                <a:lnTo>
                  <a:pt x="401" y="413"/>
                </a:lnTo>
                <a:lnTo>
                  <a:pt x="408" y="404"/>
                </a:lnTo>
                <a:lnTo>
                  <a:pt x="414" y="395"/>
                </a:lnTo>
                <a:lnTo>
                  <a:pt x="418" y="383"/>
                </a:lnTo>
                <a:lnTo>
                  <a:pt x="421" y="372"/>
                </a:lnTo>
                <a:lnTo>
                  <a:pt x="433" y="364"/>
                </a:lnTo>
                <a:lnTo>
                  <a:pt x="445" y="356"/>
                </a:lnTo>
                <a:lnTo>
                  <a:pt x="458" y="348"/>
                </a:lnTo>
                <a:lnTo>
                  <a:pt x="471" y="342"/>
                </a:lnTo>
                <a:lnTo>
                  <a:pt x="485" y="335"/>
                </a:lnTo>
                <a:lnTo>
                  <a:pt x="498" y="329"/>
                </a:lnTo>
                <a:lnTo>
                  <a:pt x="513" y="324"/>
                </a:lnTo>
                <a:lnTo>
                  <a:pt x="529" y="319"/>
                </a:lnTo>
                <a:lnTo>
                  <a:pt x="544" y="315"/>
                </a:lnTo>
                <a:lnTo>
                  <a:pt x="559" y="311"/>
                </a:lnTo>
                <a:lnTo>
                  <a:pt x="576" y="308"/>
                </a:lnTo>
                <a:lnTo>
                  <a:pt x="593" y="306"/>
                </a:lnTo>
                <a:lnTo>
                  <a:pt x="610" y="303"/>
                </a:lnTo>
                <a:lnTo>
                  <a:pt x="627" y="302"/>
                </a:lnTo>
                <a:lnTo>
                  <a:pt x="645" y="301"/>
                </a:lnTo>
                <a:lnTo>
                  <a:pt x="663" y="301"/>
                </a:lnTo>
                <a:lnTo>
                  <a:pt x="754" y="301"/>
                </a:lnTo>
                <a:lnTo>
                  <a:pt x="754" y="346"/>
                </a:lnTo>
                <a:lnTo>
                  <a:pt x="754" y="348"/>
                </a:lnTo>
                <a:lnTo>
                  <a:pt x="755" y="352"/>
                </a:lnTo>
                <a:lnTo>
                  <a:pt x="756" y="354"/>
                </a:lnTo>
                <a:lnTo>
                  <a:pt x="758" y="356"/>
                </a:lnTo>
                <a:lnTo>
                  <a:pt x="761" y="359"/>
                </a:lnTo>
                <a:lnTo>
                  <a:pt x="763" y="360"/>
                </a:lnTo>
                <a:lnTo>
                  <a:pt x="765" y="361"/>
                </a:lnTo>
                <a:lnTo>
                  <a:pt x="768" y="361"/>
                </a:lnTo>
                <a:lnTo>
                  <a:pt x="889" y="361"/>
                </a:lnTo>
                <a:lnTo>
                  <a:pt x="892" y="361"/>
                </a:lnTo>
                <a:lnTo>
                  <a:pt x="895" y="360"/>
                </a:lnTo>
                <a:lnTo>
                  <a:pt x="897" y="359"/>
                </a:lnTo>
                <a:lnTo>
                  <a:pt x="899" y="356"/>
                </a:lnTo>
                <a:lnTo>
                  <a:pt x="902" y="354"/>
                </a:lnTo>
                <a:lnTo>
                  <a:pt x="903" y="352"/>
                </a:lnTo>
                <a:lnTo>
                  <a:pt x="904" y="348"/>
                </a:lnTo>
                <a:lnTo>
                  <a:pt x="904" y="346"/>
                </a:lnTo>
                <a:lnTo>
                  <a:pt x="904" y="225"/>
                </a:lnTo>
                <a:lnTo>
                  <a:pt x="904" y="222"/>
                </a:lnTo>
                <a:lnTo>
                  <a:pt x="903" y="220"/>
                </a:lnTo>
                <a:lnTo>
                  <a:pt x="902" y="217"/>
                </a:lnTo>
                <a:lnTo>
                  <a:pt x="899" y="215"/>
                </a:lnTo>
                <a:lnTo>
                  <a:pt x="897" y="213"/>
                </a:lnTo>
                <a:lnTo>
                  <a:pt x="895" y="212"/>
                </a:lnTo>
                <a:lnTo>
                  <a:pt x="892" y="211"/>
                </a:lnTo>
                <a:lnTo>
                  <a:pt x="889" y="2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  <p:sp>
        <p:nvSpPr>
          <p:cNvPr id="42" name="Figura a mano libera 4346" descr="Icona di grafico a scatola e baffi. ">
            <a:extLst>
              <a:ext uri="{FF2B5EF4-FFF2-40B4-BE49-F238E27FC236}">
                <a16:creationId xmlns:a16="http://schemas.microsoft.com/office/drawing/2014/main" id="{D131817A-5B27-4718-8BAC-45C9CEDA45D9}"/>
              </a:ext>
            </a:extLst>
          </p:cNvPr>
          <p:cNvSpPr>
            <a:spLocks noEditPoints="1"/>
          </p:cNvSpPr>
          <p:nvPr/>
        </p:nvSpPr>
        <p:spPr bwMode="auto">
          <a:xfrm>
            <a:off x="3967321" y="3532346"/>
            <a:ext cx="345758" cy="345758"/>
          </a:xfrm>
          <a:custGeom>
            <a:avLst/>
            <a:gdLst>
              <a:gd name="T0" fmla="*/ 706 w 898"/>
              <a:gd name="T1" fmla="*/ 479 h 898"/>
              <a:gd name="T2" fmla="*/ 652 w 898"/>
              <a:gd name="T3" fmla="*/ 556 h 898"/>
              <a:gd name="T4" fmla="*/ 632 w 898"/>
              <a:gd name="T5" fmla="*/ 551 h 898"/>
              <a:gd name="T6" fmla="*/ 576 w 898"/>
              <a:gd name="T7" fmla="*/ 477 h 898"/>
              <a:gd name="T8" fmla="*/ 571 w 898"/>
              <a:gd name="T9" fmla="*/ 398 h 898"/>
              <a:gd name="T10" fmla="*/ 628 w 898"/>
              <a:gd name="T11" fmla="*/ 129 h 898"/>
              <a:gd name="T12" fmla="*/ 643 w 898"/>
              <a:gd name="T13" fmla="*/ 114 h 898"/>
              <a:gd name="T14" fmla="*/ 658 w 898"/>
              <a:gd name="T15" fmla="*/ 129 h 898"/>
              <a:gd name="T16" fmla="*/ 717 w 898"/>
              <a:gd name="T17" fmla="*/ 398 h 898"/>
              <a:gd name="T18" fmla="*/ 621 w 898"/>
              <a:gd name="T19" fmla="*/ 758 h 898"/>
              <a:gd name="T20" fmla="*/ 589 w 898"/>
              <a:gd name="T21" fmla="*/ 727 h 898"/>
              <a:gd name="T22" fmla="*/ 589 w 898"/>
              <a:gd name="T23" fmla="*/ 680 h 898"/>
              <a:gd name="T24" fmla="*/ 621 w 898"/>
              <a:gd name="T25" fmla="*/ 648 h 898"/>
              <a:gd name="T26" fmla="*/ 667 w 898"/>
              <a:gd name="T27" fmla="*/ 648 h 898"/>
              <a:gd name="T28" fmla="*/ 699 w 898"/>
              <a:gd name="T29" fmla="*/ 680 h 898"/>
              <a:gd name="T30" fmla="*/ 699 w 898"/>
              <a:gd name="T31" fmla="*/ 727 h 898"/>
              <a:gd name="T32" fmla="*/ 667 w 898"/>
              <a:gd name="T33" fmla="*/ 758 h 898"/>
              <a:gd name="T34" fmla="*/ 536 w 898"/>
              <a:gd name="T35" fmla="*/ 294 h 898"/>
              <a:gd name="T36" fmla="*/ 479 w 898"/>
              <a:gd name="T37" fmla="*/ 546 h 898"/>
              <a:gd name="T38" fmla="*/ 461 w 898"/>
              <a:gd name="T39" fmla="*/ 558 h 898"/>
              <a:gd name="T40" fmla="*/ 450 w 898"/>
              <a:gd name="T41" fmla="*/ 299 h 898"/>
              <a:gd name="T42" fmla="*/ 390 w 898"/>
              <a:gd name="T43" fmla="*/ 287 h 898"/>
              <a:gd name="T44" fmla="*/ 398 w 898"/>
              <a:gd name="T45" fmla="*/ 211 h 898"/>
              <a:gd name="T46" fmla="*/ 454 w 898"/>
              <a:gd name="T47" fmla="*/ 118 h 898"/>
              <a:gd name="T48" fmla="*/ 475 w 898"/>
              <a:gd name="T49" fmla="*/ 118 h 898"/>
              <a:gd name="T50" fmla="*/ 530 w 898"/>
              <a:gd name="T51" fmla="*/ 211 h 898"/>
              <a:gd name="T52" fmla="*/ 465 w 898"/>
              <a:gd name="T53" fmla="*/ 763 h 898"/>
              <a:gd name="T54" fmla="*/ 422 w 898"/>
              <a:gd name="T55" fmla="*/ 745 h 898"/>
              <a:gd name="T56" fmla="*/ 405 w 898"/>
              <a:gd name="T57" fmla="*/ 703 h 898"/>
              <a:gd name="T58" fmla="*/ 422 w 898"/>
              <a:gd name="T59" fmla="*/ 661 h 898"/>
              <a:gd name="T60" fmla="*/ 465 w 898"/>
              <a:gd name="T61" fmla="*/ 643 h 898"/>
              <a:gd name="T62" fmla="*/ 506 w 898"/>
              <a:gd name="T63" fmla="*/ 661 h 898"/>
              <a:gd name="T64" fmla="*/ 525 w 898"/>
              <a:gd name="T65" fmla="*/ 703 h 898"/>
              <a:gd name="T66" fmla="*/ 506 w 898"/>
              <a:gd name="T67" fmla="*/ 745 h 898"/>
              <a:gd name="T68" fmla="*/ 465 w 898"/>
              <a:gd name="T69" fmla="*/ 763 h 898"/>
              <a:gd name="T70" fmla="*/ 318 w 898"/>
              <a:gd name="T71" fmla="*/ 419 h 898"/>
              <a:gd name="T72" fmla="*/ 263 w 898"/>
              <a:gd name="T73" fmla="*/ 556 h 898"/>
              <a:gd name="T74" fmla="*/ 242 w 898"/>
              <a:gd name="T75" fmla="*/ 551 h 898"/>
              <a:gd name="T76" fmla="*/ 186 w 898"/>
              <a:gd name="T77" fmla="*/ 417 h 898"/>
              <a:gd name="T78" fmla="*/ 181 w 898"/>
              <a:gd name="T79" fmla="*/ 339 h 898"/>
              <a:gd name="T80" fmla="*/ 240 w 898"/>
              <a:gd name="T81" fmla="*/ 129 h 898"/>
              <a:gd name="T82" fmla="*/ 255 w 898"/>
              <a:gd name="T83" fmla="*/ 114 h 898"/>
              <a:gd name="T84" fmla="*/ 270 w 898"/>
              <a:gd name="T85" fmla="*/ 129 h 898"/>
              <a:gd name="T86" fmla="*/ 329 w 898"/>
              <a:gd name="T87" fmla="*/ 339 h 898"/>
              <a:gd name="T88" fmla="*/ 231 w 898"/>
              <a:gd name="T89" fmla="*/ 758 h 898"/>
              <a:gd name="T90" fmla="*/ 200 w 898"/>
              <a:gd name="T91" fmla="*/ 727 h 898"/>
              <a:gd name="T92" fmla="*/ 200 w 898"/>
              <a:gd name="T93" fmla="*/ 680 h 898"/>
              <a:gd name="T94" fmla="*/ 231 w 898"/>
              <a:gd name="T95" fmla="*/ 648 h 898"/>
              <a:gd name="T96" fmla="*/ 278 w 898"/>
              <a:gd name="T97" fmla="*/ 648 h 898"/>
              <a:gd name="T98" fmla="*/ 311 w 898"/>
              <a:gd name="T99" fmla="*/ 680 h 898"/>
              <a:gd name="T100" fmla="*/ 311 w 898"/>
              <a:gd name="T101" fmla="*/ 727 h 898"/>
              <a:gd name="T102" fmla="*/ 278 w 898"/>
              <a:gd name="T103" fmla="*/ 758 h 898"/>
              <a:gd name="T104" fmla="*/ 10 w 898"/>
              <a:gd name="T105" fmla="*/ 2 h 898"/>
              <a:gd name="T106" fmla="*/ 1 w 898"/>
              <a:gd name="T107" fmla="*/ 886 h 898"/>
              <a:gd name="T108" fmla="*/ 883 w 898"/>
              <a:gd name="T109" fmla="*/ 898 h 898"/>
              <a:gd name="T110" fmla="*/ 898 w 898"/>
              <a:gd name="T111" fmla="*/ 883 h 898"/>
              <a:gd name="T112" fmla="*/ 886 w 898"/>
              <a:gd name="T113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898">
                <a:moveTo>
                  <a:pt x="718" y="464"/>
                </a:moveTo>
                <a:lnTo>
                  <a:pt x="718" y="467"/>
                </a:lnTo>
                <a:lnTo>
                  <a:pt x="717" y="470"/>
                </a:lnTo>
                <a:lnTo>
                  <a:pt x="716" y="472"/>
                </a:lnTo>
                <a:lnTo>
                  <a:pt x="714" y="474"/>
                </a:lnTo>
                <a:lnTo>
                  <a:pt x="712" y="477"/>
                </a:lnTo>
                <a:lnTo>
                  <a:pt x="710" y="478"/>
                </a:lnTo>
                <a:lnTo>
                  <a:pt x="706" y="479"/>
                </a:lnTo>
                <a:lnTo>
                  <a:pt x="703" y="479"/>
                </a:lnTo>
                <a:lnTo>
                  <a:pt x="658" y="479"/>
                </a:lnTo>
                <a:lnTo>
                  <a:pt x="658" y="543"/>
                </a:lnTo>
                <a:lnTo>
                  <a:pt x="658" y="546"/>
                </a:lnTo>
                <a:lnTo>
                  <a:pt x="657" y="549"/>
                </a:lnTo>
                <a:lnTo>
                  <a:pt x="656" y="551"/>
                </a:lnTo>
                <a:lnTo>
                  <a:pt x="654" y="554"/>
                </a:lnTo>
                <a:lnTo>
                  <a:pt x="652" y="556"/>
                </a:lnTo>
                <a:lnTo>
                  <a:pt x="650" y="557"/>
                </a:lnTo>
                <a:lnTo>
                  <a:pt x="647" y="558"/>
                </a:lnTo>
                <a:lnTo>
                  <a:pt x="643" y="558"/>
                </a:lnTo>
                <a:lnTo>
                  <a:pt x="641" y="558"/>
                </a:lnTo>
                <a:lnTo>
                  <a:pt x="638" y="557"/>
                </a:lnTo>
                <a:lnTo>
                  <a:pt x="636" y="556"/>
                </a:lnTo>
                <a:lnTo>
                  <a:pt x="634" y="554"/>
                </a:lnTo>
                <a:lnTo>
                  <a:pt x="632" y="551"/>
                </a:lnTo>
                <a:lnTo>
                  <a:pt x="631" y="549"/>
                </a:lnTo>
                <a:lnTo>
                  <a:pt x="629" y="546"/>
                </a:lnTo>
                <a:lnTo>
                  <a:pt x="628" y="543"/>
                </a:lnTo>
                <a:lnTo>
                  <a:pt x="628" y="479"/>
                </a:lnTo>
                <a:lnTo>
                  <a:pt x="583" y="479"/>
                </a:lnTo>
                <a:lnTo>
                  <a:pt x="581" y="479"/>
                </a:lnTo>
                <a:lnTo>
                  <a:pt x="578" y="478"/>
                </a:lnTo>
                <a:lnTo>
                  <a:pt x="576" y="477"/>
                </a:lnTo>
                <a:lnTo>
                  <a:pt x="574" y="474"/>
                </a:lnTo>
                <a:lnTo>
                  <a:pt x="572" y="472"/>
                </a:lnTo>
                <a:lnTo>
                  <a:pt x="571" y="470"/>
                </a:lnTo>
                <a:lnTo>
                  <a:pt x="570" y="467"/>
                </a:lnTo>
                <a:lnTo>
                  <a:pt x="570" y="464"/>
                </a:lnTo>
                <a:lnTo>
                  <a:pt x="570" y="404"/>
                </a:lnTo>
                <a:lnTo>
                  <a:pt x="570" y="402"/>
                </a:lnTo>
                <a:lnTo>
                  <a:pt x="571" y="398"/>
                </a:lnTo>
                <a:lnTo>
                  <a:pt x="572" y="396"/>
                </a:lnTo>
                <a:lnTo>
                  <a:pt x="574" y="394"/>
                </a:lnTo>
                <a:lnTo>
                  <a:pt x="576" y="392"/>
                </a:lnTo>
                <a:lnTo>
                  <a:pt x="578" y="391"/>
                </a:lnTo>
                <a:lnTo>
                  <a:pt x="581" y="390"/>
                </a:lnTo>
                <a:lnTo>
                  <a:pt x="583" y="389"/>
                </a:lnTo>
                <a:lnTo>
                  <a:pt x="628" y="389"/>
                </a:lnTo>
                <a:lnTo>
                  <a:pt x="628" y="129"/>
                </a:lnTo>
                <a:lnTo>
                  <a:pt x="629" y="126"/>
                </a:lnTo>
                <a:lnTo>
                  <a:pt x="631" y="123"/>
                </a:lnTo>
                <a:lnTo>
                  <a:pt x="632" y="121"/>
                </a:lnTo>
                <a:lnTo>
                  <a:pt x="634" y="118"/>
                </a:lnTo>
                <a:lnTo>
                  <a:pt x="636" y="117"/>
                </a:lnTo>
                <a:lnTo>
                  <a:pt x="638" y="115"/>
                </a:lnTo>
                <a:lnTo>
                  <a:pt x="641" y="114"/>
                </a:lnTo>
                <a:lnTo>
                  <a:pt x="643" y="114"/>
                </a:lnTo>
                <a:lnTo>
                  <a:pt x="647" y="114"/>
                </a:lnTo>
                <a:lnTo>
                  <a:pt x="650" y="115"/>
                </a:lnTo>
                <a:lnTo>
                  <a:pt x="652" y="117"/>
                </a:lnTo>
                <a:lnTo>
                  <a:pt x="654" y="118"/>
                </a:lnTo>
                <a:lnTo>
                  <a:pt x="656" y="121"/>
                </a:lnTo>
                <a:lnTo>
                  <a:pt x="657" y="123"/>
                </a:lnTo>
                <a:lnTo>
                  <a:pt x="658" y="127"/>
                </a:lnTo>
                <a:lnTo>
                  <a:pt x="658" y="129"/>
                </a:lnTo>
                <a:lnTo>
                  <a:pt x="658" y="389"/>
                </a:lnTo>
                <a:lnTo>
                  <a:pt x="703" y="389"/>
                </a:lnTo>
                <a:lnTo>
                  <a:pt x="706" y="390"/>
                </a:lnTo>
                <a:lnTo>
                  <a:pt x="710" y="391"/>
                </a:lnTo>
                <a:lnTo>
                  <a:pt x="712" y="392"/>
                </a:lnTo>
                <a:lnTo>
                  <a:pt x="714" y="394"/>
                </a:lnTo>
                <a:lnTo>
                  <a:pt x="716" y="396"/>
                </a:lnTo>
                <a:lnTo>
                  <a:pt x="717" y="398"/>
                </a:lnTo>
                <a:lnTo>
                  <a:pt x="718" y="402"/>
                </a:lnTo>
                <a:lnTo>
                  <a:pt x="718" y="404"/>
                </a:lnTo>
                <a:lnTo>
                  <a:pt x="718" y="464"/>
                </a:lnTo>
                <a:close/>
                <a:moveTo>
                  <a:pt x="643" y="763"/>
                </a:moveTo>
                <a:lnTo>
                  <a:pt x="638" y="762"/>
                </a:lnTo>
                <a:lnTo>
                  <a:pt x="632" y="762"/>
                </a:lnTo>
                <a:lnTo>
                  <a:pt x="626" y="760"/>
                </a:lnTo>
                <a:lnTo>
                  <a:pt x="621" y="758"/>
                </a:lnTo>
                <a:lnTo>
                  <a:pt x="616" y="756"/>
                </a:lnTo>
                <a:lnTo>
                  <a:pt x="610" y="753"/>
                </a:lnTo>
                <a:lnTo>
                  <a:pt x="606" y="749"/>
                </a:lnTo>
                <a:lnTo>
                  <a:pt x="602" y="745"/>
                </a:lnTo>
                <a:lnTo>
                  <a:pt x="597" y="741"/>
                </a:lnTo>
                <a:lnTo>
                  <a:pt x="594" y="737"/>
                </a:lnTo>
                <a:lnTo>
                  <a:pt x="591" y="731"/>
                </a:lnTo>
                <a:lnTo>
                  <a:pt x="589" y="727"/>
                </a:lnTo>
                <a:lnTo>
                  <a:pt x="587" y="720"/>
                </a:lnTo>
                <a:lnTo>
                  <a:pt x="586" y="715"/>
                </a:lnTo>
                <a:lnTo>
                  <a:pt x="584" y="710"/>
                </a:lnTo>
                <a:lnTo>
                  <a:pt x="583" y="703"/>
                </a:lnTo>
                <a:lnTo>
                  <a:pt x="584" y="697"/>
                </a:lnTo>
                <a:lnTo>
                  <a:pt x="586" y="692"/>
                </a:lnTo>
                <a:lnTo>
                  <a:pt x="587" y="685"/>
                </a:lnTo>
                <a:lnTo>
                  <a:pt x="589" y="680"/>
                </a:lnTo>
                <a:lnTo>
                  <a:pt x="591" y="674"/>
                </a:lnTo>
                <a:lnTo>
                  <a:pt x="594" y="670"/>
                </a:lnTo>
                <a:lnTo>
                  <a:pt x="597" y="665"/>
                </a:lnTo>
                <a:lnTo>
                  <a:pt x="602" y="661"/>
                </a:lnTo>
                <a:lnTo>
                  <a:pt x="606" y="657"/>
                </a:lnTo>
                <a:lnTo>
                  <a:pt x="610" y="653"/>
                </a:lnTo>
                <a:lnTo>
                  <a:pt x="616" y="651"/>
                </a:lnTo>
                <a:lnTo>
                  <a:pt x="621" y="648"/>
                </a:lnTo>
                <a:lnTo>
                  <a:pt x="626" y="646"/>
                </a:lnTo>
                <a:lnTo>
                  <a:pt x="632" y="645"/>
                </a:lnTo>
                <a:lnTo>
                  <a:pt x="638" y="643"/>
                </a:lnTo>
                <a:lnTo>
                  <a:pt x="643" y="643"/>
                </a:lnTo>
                <a:lnTo>
                  <a:pt x="650" y="643"/>
                </a:lnTo>
                <a:lnTo>
                  <a:pt x="656" y="645"/>
                </a:lnTo>
                <a:lnTo>
                  <a:pt x="662" y="646"/>
                </a:lnTo>
                <a:lnTo>
                  <a:pt x="667" y="648"/>
                </a:lnTo>
                <a:lnTo>
                  <a:pt x="672" y="651"/>
                </a:lnTo>
                <a:lnTo>
                  <a:pt x="678" y="653"/>
                </a:lnTo>
                <a:lnTo>
                  <a:pt x="682" y="657"/>
                </a:lnTo>
                <a:lnTo>
                  <a:pt x="686" y="661"/>
                </a:lnTo>
                <a:lnTo>
                  <a:pt x="690" y="665"/>
                </a:lnTo>
                <a:lnTo>
                  <a:pt x="694" y="670"/>
                </a:lnTo>
                <a:lnTo>
                  <a:pt x="697" y="674"/>
                </a:lnTo>
                <a:lnTo>
                  <a:pt x="699" y="680"/>
                </a:lnTo>
                <a:lnTo>
                  <a:pt x="701" y="685"/>
                </a:lnTo>
                <a:lnTo>
                  <a:pt x="702" y="692"/>
                </a:lnTo>
                <a:lnTo>
                  <a:pt x="703" y="697"/>
                </a:lnTo>
                <a:lnTo>
                  <a:pt x="703" y="703"/>
                </a:lnTo>
                <a:lnTo>
                  <a:pt x="703" y="710"/>
                </a:lnTo>
                <a:lnTo>
                  <a:pt x="702" y="715"/>
                </a:lnTo>
                <a:lnTo>
                  <a:pt x="701" y="720"/>
                </a:lnTo>
                <a:lnTo>
                  <a:pt x="699" y="727"/>
                </a:lnTo>
                <a:lnTo>
                  <a:pt x="697" y="731"/>
                </a:lnTo>
                <a:lnTo>
                  <a:pt x="694" y="737"/>
                </a:lnTo>
                <a:lnTo>
                  <a:pt x="690" y="741"/>
                </a:lnTo>
                <a:lnTo>
                  <a:pt x="686" y="745"/>
                </a:lnTo>
                <a:lnTo>
                  <a:pt x="682" y="749"/>
                </a:lnTo>
                <a:lnTo>
                  <a:pt x="678" y="753"/>
                </a:lnTo>
                <a:lnTo>
                  <a:pt x="672" y="756"/>
                </a:lnTo>
                <a:lnTo>
                  <a:pt x="667" y="758"/>
                </a:lnTo>
                <a:lnTo>
                  <a:pt x="662" y="760"/>
                </a:lnTo>
                <a:lnTo>
                  <a:pt x="656" y="762"/>
                </a:lnTo>
                <a:lnTo>
                  <a:pt x="650" y="762"/>
                </a:lnTo>
                <a:lnTo>
                  <a:pt x="643" y="763"/>
                </a:lnTo>
                <a:close/>
                <a:moveTo>
                  <a:pt x="540" y="284"/>
                </a:moveTo>
                <a:lnTo>
                  <a:pt x="538" y="287"/>
                </a:lnTo>
                <a:lnTo>
                  <a:pt x="537" y="290"/>
                </a:lnTo>
                <a:lnTo>
                  <a:pt x="536" y="294"/>
                </a:lnTo>
                <a:lnTo>
                  <a:pt x="534" y="296"/>
                </a:lnTo>
                <a:lnTo>
                  <a:pt x="532" y="297"/>
                </a:lnTo>
                <a:lnTo>
                  <a:pt x="530" y="298"/>
                </a:lnTo>
                <a:lnTo>
                  <a:pt x="527" y="299"/>
                </a:lnTo>
                <a:lnTo>
                  <a:pt x="525" y="299"/>
                </a:lnTo>
                <a:lnTo>
                  <a:pt x="480" y="299"/>
                </a:lnTo>
                <a:lnTo>
                  <a:pt x="480" y="543"/>
                </a:lnTo>
                <a:lnTo>
                  <a:pt x="479" y="546"/>
                </a:lnTo>
                <a:lnTo>
                  <a:pt x="479" y="549"/>
                </a:lnTo>
                <a:lnTo>
                  <a:pt x="476" y="551"/>
                </a:lnTo>
                <a:lnTo>
                  <a:pt x="475" y="554"/>
                </a:lnTo>
                <a:lnTo>
                  <a:pt x="472" y="556"/>
                </a:lnTo>
                <a:lnTo>
                  <a:pt x="470" y="557"/>
                </a:lnTo>
                <a:lnTo>
                  <a:pt x="467" y="558"/>
                </a:lnTo>
                <a:lnTo>
                  <a:pt x="465" y="558"/>
                </a:lnTo>
                <a:lnTo>
                  <a:pt x="461" y="558"/>
                </a:lnTo>
                <a:lnTo>
                  <a:pt x="458" y="557"/>
                </a:lnTo>
                <a:lnTo>
                  <a:pt x="456" y="556"/>
                </a:lnTo>
                <a:lnTo>
                  <a:pt x="454" y="554"/>
                </a:lnTo>
                <a:lnTo>
                  <a:pt x="452" y="551"/>
                </a:lnTo>
                <a:lnTo>
                  <a:pt x="451" y="549"/>
                </a:lnTo>
                <a:lnTo>
                  <a:pt x="450" y="546"/>
                </a:lnTo>
                <a:lnTo>
                  <a:pt x="450" y="543"/>
                </a:lnTo>
                <a:lnTo>
                  <a:pt x="450" y="299"/>
                </a:lnTo>
                <a:lnTo>
                  <a:pt x="405" y="299"/>
                </a:lnTo>
                <a:lnTo>
                  <a:pt x="402" y="299"/>
                </a:lnTo>
                <a:lnTo>
                  <a:pt x="398" y="298"/>
                </a:lnTo>
                <a:lnTo>
                  <a:pt x="396" y="297"/>
                </a:lnTo>
                <a:lnTo>
                  <a:pt x="394" y="296"/>
                </a:lnTo>
                <a:lnTo>
                  <a:pt x="392" y="294"/>
                </a:lnTo>
                <a:lnTo>
                  <a:pt x="391" y="290"/>
                </a:lnTo>
                <a:lnTo>
                  <a:pt x="390" y="287"/>
                </a:lnTo>
                <a:lnTo>
                  <a:pt x="390" y="284"/>
                </a:lnTo>
                <a:lnTo>
                  <a:pt x="390" y="225"/>
                </a:lnTo>
                <a:lnTo>
                  <a:pt x="390" y="222"/>
                </a:lnTo>
                <a:lnTo>
                  <a:pt x="391" y="219"/>
                </a:lnTo>
                <a:lnTo>
                  <a:pt x="392" y="217"/>
                </a:lnTo>
                <a:lnTo>
                  <a:pt x="394" y="214"/>
                </a:lnTo>
                <a:lnTo>
                  <a:pt x="396" y="212"/>
                </a:lnTo>
                <a:lnTo>
                  <a:pt x="398" y="211"/>
                </a:lnTo>
                <a:lnTo>
                  <a:pt x="402" y="210"/>
                </a:lnTo>
                <a:lnTo>
                  <a:pt x="405" y="210"/>
                </a:lnTo>
                <a:lnTo>
                  <a:pt x="450" y="210"/>
                </a:lnTo>
                <a:lnTo>
                  <a:pt x="450" y="129"/>
                </a:lnTo>
                <a:lnTo>
                  <a:pt x="450" y="126"/>
                </a:lnTo>
                <a:lnTo>
                  <a:pt x="451" y="123"/>
                </a:lnTo>
                <a:lnTo>
                  <a:pt x="452" y="121"/>
                </a:lnTo>
                <a:lnTo>
                  <a:pt x="454" y="118"/>
                </a:lnTo>
                <a:lnTo>
                  <a:pt x="456" y="117"/>
                </a:lnTo>
                <a:lnTo>
                  <a:pt x="458" y="115"/>
                </a:lnTo>
                <a:lnTo>
                  <a:pt x="461" y="114"/>
                </a:lnTo>
                <a:lnTo>
                  <a:pt x="465" y="114"/>
                </a:lnTo>
                <a:lnTo>
                  <a:pt x="467" y="114"/>
                </a:lnTo>
                <a:lnTo>
                  <a:pt x="470" y="115"/>
                </a:lnTo>
                <a:lnTo>
                  <a:pt x="472" y="117"/>
                </a:lnTo>
                <a:lnTo>
                  <a:pt x="475" y="118"/>
                </a:lnTo>
                <a:lnTo>
                  <a:pt x="476" y="121"/>
                </a:lnTo>
                <a:lnTo>
                  <a:pt x="479" y="123"/>
                </a:lnTo>
                <a:lnTo>
                  <a:pt x="479" y="127"/>
                </a:lnTo>
                <a:lnTo>
                  <a:pt x="480" y="129"/>
                </a:lnTo>
                <a:lnTo>
                  <a:pt x="480" y="210"/>
                </a:lnTo>
                <a:lnTo>
                  <a:pt x="525" y="210"/>
                </a:lnTo>
                <a:lnTo>
                  <a:pt x="527" y="210"/>
                </a:lnTo>
                <a:lnTo>
                  <a:pt x="530" y="211"/>
                </a:lnTo>
                <a:lnTo>
                  <a:pt x="532" y="212"/>
                </a:lnTo>
                <a:lnTo>
                  <a:pt x="534" y="214"/>
                </a:lnTo>
                <a:lnTo>
                  <a:pt x="536" y="217"/>
                </a:lnTo>
                <a:lnTo>
                  <a:pt x="537" y="219"/>
                </a:lnTo>
                <a:lnTo>
                  <a:pt x="538" y="222"/>
                </a:lnTo>
                <a:lnTo>
                  <a:pt x="540" y="225"/>
                </a:lnTo>
                <a:lnTo>
                  <a:pt x="540" y="284"/>
                </a:lnTo>
                <a:close/>
                <a:moveTo>
                  <a:pt x="465" y="763"/>
                </a:moveTo>
                <a:lnTo>
                  <a:pt x="458" y="762"/>
                </a:lnTo>
                <a:lnTo>
                  <a:pt x="452" y="762"/>
                </a:lnTo>
                <a:lnTo>
                  <a:pt x="446" y="760"/>
                </a:lnTo>
                <a:lnTo>
                  <a:pt x="441" y="758"/>
                </a:lnTo>
                <a:lnTo>
                  <a:pt x="436" y="756"/>
                </a:lnTo>
                <a:lnTo>
                  <a:pt x="430" y="753"/>
                </a:lnTo>
                <a:lnTo>
                  <a:pt x="426" y="749"/>
                </a:lnTo>
                <a:lnTo>
                  <a:pt x="422" y="745"/>
                </a:lnTo>
                <a:lnTo>
                  <a:pt x="419" y="741"/>
                </a:lnTo>
                <a:lnTo>
                  <a:pt x="414" y="737"/>
                </a:lnTo>
                <a:lnTo>
                  <a:pt x="412" y="731"/>
                </a:lnTo>
                <a:lnTo>
                  <a:pt x="409" y="727"/>
                </a:lnTo>
                <a:lnTo>
                  <a:pt x="407" y="720"/>
                </a:lnTo>
                <a:lnTo>
                  <a:pt x="406" y="715"/>
                </a:lnTo>
                <a:lnTo>
                  <a:pt x="405" y="710"/>
                </a:lnTo>
                <a:lnTo>
                  <a:pt x="405" y="703"/>
                </a:lnTo>
                <a:lnTo>
                  <a:pt x="405" y="697"/>
                </a:lnTo>
                <a:lnTo>
                  <a:pt x="406" y="692"/>
                </a:lnTo>
                <a:lnTo>
                  <a:pt x="407" y="685"/>
                </a:lnTo>
                <a:lnTo>
                  <a:pt x="409" y="680"/>
                </a:lnTo>
                <a:lnTo>
                  <a:pt x="412" y="674"/>
                </a:lnTo>
                <a:lnTo>
                  <a:pt x="414" y="670"/>
                </a:lnTo>
                <a:lnTo>
                  <a:pt x="419" y="665"/>
                </a:lnTo>
                <a:lnTo>
                  <a:pt x="422" y="661"/>
                </a:lnTo>
                <a:lnTo>
                  <a:pt x="426" y="657"/>
                </a:lnTo>
                <a:lnTo>
                  <a:pt x="430" y="653"/>
                </a:lnTo>
                <a:lnTo>
                  <a:pt x="436" y="651"/>
                </a:lnTo>
                <a:lnTo>
                  <a:pt x="441" y="648"/>
                </a:lnTo>
                <a:lnTo>
                  <a:pt x="446" y="646"/>
                </a:lnTo>
                <a:lnTo>
                  <a:pt x="452" y="645"/>
                </a:lnTo>
                <a:lnTo>
                  <a:pt x="458" y="643"/>
                </a:lnTo>
                <a:lnTo>
                  <a:pt x="465" y="643"/>
                </a:lnTo>
                <a:lnTo>
                  <a:pt x="470" y="643"/>
                </a:lnTo>
                <a:lnTo>
                  <a:pt x="476" y="645"/>
                </a:lnTo>
                <a:lnTo>
                  <a:pt x="482" y="646"/>
                </a:lnTo>
                <a:lnTo>
                  <a:pt x="487" y="648"/>
                </a:lnTo>
                <a:lnTo>
                  <a:pt x="492" y="651"/>
                </a:lnTo>
                <a:lnTo>
                  <a:pt x="498" y="653"/>
                </a:lnTo>
                <a:lnTo>
                  <a:pt x="502" y="657"/>
                </a:lnTo>
                <a:lnTo>
                  <a:pt x="506" y="661"/>
                </a:lnTo>
                <a:lnTo>
                  <a:pt x="511" y="665"/>
                </a:lnTo>
                <a:lnTo>
                  <a:pt x="514" y="670"/>
                </a:lnTo>
                <a:lnTo>
                  <a:pt x="517" y="674"/>
                </a:lnTo>
                <a:lnTo>
                  <a:pt x="519" y="680"/>
                </a:lnTo>
                <a:lnTo>
                  <a:pt x="521" y="685"/>
                </a:lnTo>
                <a:lnTo>
                  <a:pt x="522" y="692"/>
                </a:lnTo>
                <a:lnTo>
                  <a:pt x="524" y="697"/>
                </a:lnTo>
                <a:lnTo>
                  <a:pt x="525" y="703"/>
                </a:lnTo>
                <a:lnTo>
                  <a:pt x="524" y="710"/>
                </a:lnTo>
                <a:lnTo>
                  <a:pt x="522" y="715"/>
                </a:lnTo>
                <a:lnTo>
                  <a:pt x="521" y="720"/>
                </a:lnTo>
                <a:lnTo>
                  <a:pt x="519" y="727"/>
                </a:lnTo>
                <a:lnTo>
                  <a:pt x="517" y="731"/>
                </a:lnTo>
                <a:lnTo>
                  <a:pt x="514" y="737"/>
                </a:lnTo>
                <a:lnTo>
                  <a:pt x="511" y="741"/>
                </a:lnTo>
                <a:lnTo>
                  <a:pt x="506" y="745"/>
                </a:lnTo>
                <a:lnTo>
                  <a:pt x="502" y="749"/>
                </a:lnTo>
                <a:lnTo>
                  <a:pt x="498" y="753"/>
                </a:lnTo>
                <a:lnTo>
                  <a:pt x="492" y="756"/>
                </a:lnTo>
                <a:lnTo>
                  <a:pt x="487" y="758"/>
                </a:lnTo>
                <a:lnTo>
                  <a:pt x="482" y="760"/>
                </a:lnTo>
                <a:lnTo>
                  <a:pt x="476" y="762"/>
                </a:lnTo>
                <a:lnTo>
                  <a:pt x="470" y="762"/>
                </a:lnTo>
                <a:lnTo>
                  <a:pt x="465" y="763"/>
                </a:lnTo>
                <a:close/>
                <a:moveTo>
                  <a:pt x="330" y="404"/>
                </a:moveTo>
                <a:lnTo>
                  <a:pt x="330" y="407"/>
                </a:lnTo>
                <a:lnTo>
                  <a:pt x="329" y="410"/>
                </a:lnTo>
                <a:lnTo>
                  <a:pt x="328" y="412"/>
                </a:lnTo>
                <a:lnTo>
                  <a:pt x="326" y="414"/>
                </a:lnTo>
                <a:lnTo>
                  <a:pt x="323" y="417"/>
                </a:lnTo>
                <a:lnTo>
                  <a:pt x="320" y="418"/>
                </a:lnTo>
                <a:lnTo>
                  <a:pt x="318" y="419"/>
                </a:lnTo>
                <a:lnTo>
                  <a:pt x="315" y="419"/>
                </a:lnTo>
                <a:lnTo>
                  <a:pt x="270" y="419"/>
                </a:lnTo>
                <a:lnTo>
                  <a:pt x="270" y="543"/>
                </a:lnTo>
                <a:lnTo>
                  <a:pt x="270" y="546"/>
                </a:lnTo>
                <a:lnTo>
                  <a:pt x="269" y="549"/>
                </a:lnTo>
                <a:lnTo>
                  <a:pt x="268" y="551"/>
                </a:lnTo>
                <a:lnTo>
                  <a:pt x="266" y="554"/>
                </a:lnTo>
                <a:lnTo>
                  <a:pt x="263" y="556"/>
                </a:lnTo>
                <a:lnTo>
                  <a:pt x="260" y="557"/>
                </a:lnTo>
                <a:lnTo>
                  <a:pt x="258" y="558"/>
                </a:lnTo>
                <a:lnTo>
                  <a:pt x="255" y="558"/>
                </a:lnTo>
                <a:lnTo>
                  <a:pt x="252" y="558"/>
                </a:lnTo>
                <a:lnTo>
                  <a:pt x="250" y="557"/>
                </a:lnTo>
                <a:lnTo>
                  <a:pt x="246" y="556"/>
                </a:lnTo>
                <a:lnTo>
                  <a:pt x="244" y="554"/>
                </a:lnTo>
                <a:lnTo>
                  <a:pt x="242" y="551"/>
                </a:lnTo>
                <a:lnTo>
                  <a:pt x="241" y="549"/>
                </a:lnTo>
                <a:lnTo>
                  <a:pt x="240" y="546"/>
                </a:lnTo>
                <a:lnTo>
                  <a:pt x="240" y="543"/>
                </a:lnTo>
                <a:lnTo>
                  <a:pt x="240" y="419"/>
                </a:lnTo>
                <a:lnTo>
                  <a:pt x="195" y="419"/>
                </a:lnTo>
                <a:lnTo>
                  <a:pt x="192" y="419"/>
                </a:lnTo>
                <a:lnTo>
                  <a:pt x="190" y="418"/>
                </a:lnTo>
                <a:lnTo>
                  <a:pt x="186" y="417"/>
                </a:lnTo>
                <a:lnTo>
                  <a:pt x="184" y="414"/>
                </a:lnTo>
                <a:lnTo>
                  <a:pt x="183" y="412"/>
                </a:lnTo>
                <a:lnTo>
                  <a:pt x="181" y="410"/>
                </a:lnTo>
                <a:lnTo>
                  <a:pt x="180" y="407"/>
                </a:lnTo>
                <a:lnTo>
                  <a:pt x="180" y="404"/>
                </a:lnTo>
                <a:lnTo>
                  <a:pt x="180" y="344"/>
                </a:lnTo>
                <a:lnTo>
                  <a:pt x="180" y="342"/>
                </a:lnTo>
                <a:lnTo>
                  <a:pt x="181" y="339"/>
                </a:lnTo>
                <a:lnTo>
                  <a:pt x="183" y="336"/>
                </a:lnTo>
                <a:lnTo>
                  <a:pt x="184" y="334"/>
                </a:lnTo>
                <a:lnTo>
                  <a:pt x="186" y="332"/>
                </a:lnTo>
                <a:lnTo>
                  <a:pt x="190" y="331"/>
                </a:lnTo>
                <a:lnTo>
                  <a:pt x="192" y="330"/>
                </a:lnTo>
                <a:lnTo>
                  <a:pt x="195" y="329"/>
                </a:lnTo>
                <a:lnTo>
                  <a:pt x="240" y="329"/>
                </a:lnTo>
                <a:lnTo>
                  <a:pt x="240" y="129"/>
                </a:lnTo>
                <a:lnTo>
                  <a:pt x="240" y="126"/>
                </a:lnTo>
                <a:lnTo>
                  <a:pt x="241" y="123"/>
                </a:lnTo>
                <a:lnTo>
                  <a:pt x="242" y="121"/>
                </a:lnTo>
                <a:lnTo>
                  <a:pt x="244" y="118"/>
                </a:lnTo>
                <a:lnTo>
                  <a:pt x="246" y="117"/>
                </a:lnTo>
                <a:lnTo>
                  <a:pt x="250" y="115"/>
                </a:lnTo>
                <a:lnTo>
                  <a:pt x="252" y="114"/>
                </a:lnTo>
                <a:lnTo>
                  <a:pt x="255" y="114"/>
                </a:lnTo>
                <a:lnTo>
                  <a:pt x="258" y="114"/>
                </a:lnTo>
                <a:lnTo>
                  <a:pt x="260" y="115"/>
                </a:lnTo>
                <a:lnTo>
                  <a:pt x="263" y="117"/>
                </a:lnTo>
                <a:lnTo>
                  <a:pt x="266" y="118"/>
                </a:lnTo>
                <a:lnTo>
                  <a:pt x="268" y="121"/>
                </a:lnTo>
                <a:lnTo>
                  <a:pt x="269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329"/>
                </a:lnTo>
                <a:lnTo>
                  <a:pt x="315" y="329"/>
                </a:lnTo>
                <a:lnTo>
                  <a:pt x="318" y="330"/>
                </a:lnTo>
                <a:lnTo>
                  <a:pt x="320" y="331"/>
                </a:lnTo>
                <a:lnTo>
                  <a:pt x="323" y="332"/>
                </a:lnTo>
                <a:lnTo>
                  <a:pt x="326" y="334"/>
                </a:lnTo>
                <a:lnTo>
                  <a:pt x="328" y="336"/>
                </a:lnTo>
                <a:lnTo>
                  <a:pt x="329" y="339"/>
                </a:lnTo>
                <a:lnTo>
                  <a:pt x="330" y="342"/>
                </a:lnTo>
                <a:lnTo>
                  <a:pt x="330" y="344"/>
                </a:lnTo>
                <a:lnTo>
                  <a:pt x="330" y="404"/>
                </a:lnTo>
                <a:close/>
                <a:moveTo>
                  <a:pt x="255" y="763"/>
                </a:moveTo>
                <a:lnTo>
                  <a:pt x="249" y="762"/>
                </a:lnTo>
                <a:lnTo>
                  <a:pt x="243" y="762"/>
                </a:lnTo>
                <a:lnTo>
                  <a:pt x="237" y="760"/>
                </a:lnTo>
                <a:lnTo>
                  <a:pt x="231" y="758"/>
                </a:lnTo>
                <a:lnTo>
                  <a:pt x="226" y="756"/>
                </a:lnTo>
                <a:lnTo>
                  <a:pt x="222" y="753"/>
                </a:lnTo>
                <a:lnTo>
                  <a:pt x="216" y="749"/>
                </a:lnTo>
                <a:lnTo>
                  <a:pt x="212" y="745"/>
                </a:lnTo>
                <a:lnTo>
                  <a:pt x="209" y="741"/>
                </a:lnTo>
                <a:lnTo>
                  <a:pt x="206" y="737"/>
                </a:lnTo>
                <a:lnTo>
                  <a:pt x="203" y="731"/>
                </a:lnTo>
                <a:lnTo>
                  <a:pt x="200" y="727"/>
                </a:lnTo>
                <a:lnTo>
                  <a:pt x="198" y="720"/>
                </a:lnTo>
                <a:lnTo>
                  <a:pt x="196" y="715"/>
                </a:lnTo>
                <a:lnTo>
                  <a:pt x="195" y="710"/>
                </a:lnTo>
                <a:lnTo>
                  <a:pt x="195" y="703"/>
                </a:lnTo>
                <a:lnTo>
                  <a:pt x="195" y="697"/>
                </a:lnTo>
                <a:lnTo>
                  <a:pt x="196" y="692"/>
                </a:lnTo>
                <a:lnTo>
                  <a:pt x="198" y="685"/>
                </a:lnTo>
                <a:lnTo>
                  <a:pt x="200" y="680"/>
                </a:lnTo>
                <a:lnTo>
                  <a:pt x="203" y="674"/>
                </a:lnTo>
                <a:lnTo>
                  <a:pt x="206" y="670"/>
                </a:lnTo>
                <a:lnTo>
                  <a:pt x="209" y="665"/>
                </a:lnTo>
                <a:lnTo>
                  <a:pt x="212" y="661"/>
                </a:lnTo>
                <a:lnTo>
                  <a:pt x="216" y="657"/>
                </a:lnTo>
                <a:lnTo>
                  <a:pt x="222" y="653"/>
                </a:lnTo>
                <a:lnTo>
                  <a:pt x="226" y="651"/>
                </a:lnTo>
                <a:lnTo>
                  <a:pt x="231" y="648"/>
                </a:lnTo>
                <a:lnTo>
                  <a:pt x="237" y="646"/>
                </a:lnTo>
                <a:lnTo>
                  <a:pt x="243" y="645"/>
                </a:lnTo>
                <a:lnTo>
                  <a:pt x="249" y="643"/>
                </a:lnTo>
                <a:lnTo>
                  <a:pt x="255" y="643"/>
                </a:lnTo>
                <a:lnTo>
                  <a:pt x="261" y="643"/>
                </a:lnTo>
                <a:lnTo>
                  <a:pt x="267" y="645"/>
                </a:lnTo>
                <a:lnTo>
                  <a:pt x="273" y="646"/>
                </a:lnTo>
                <a:lnTo>
                  <a:pt x="278" y="648"/>
                </a:lnTo>
                <a:lnTo>
                  <a:pt x="284" y="651"/>
                </a:lnTo>
                <a:lnTo>
                  <a:pt x="288" y="653"/>
                </a:lnTo>
                <a:lnTo>
                  <a:pt x="293" y="657"/>
                </a:lnTo>
                <a:lnTo>
                  <a:pt x="298" y="661"/>
                </a:lnTo>
                <a:lnTo>
                  <a:pt x="301" y="665"/>
                </a:lnTo>
                <a:lnTo>
                  <a:pt x="304" y="670"/>
                </a:lnTo>
                <a:lnTo>
                  <a:pt x="307" y="674"/>
                </a:lnTo>
                <a:lnTo>
                  <a:pt x="311" y="680"/>
                </a:lnTo>
                <a:lnTo>
                  <a:pt x="312" y="685"/>
                </a:lnTo>
                <a:lnTo>
                  <a:pt x="314" y="692"/>
                </a:lnTo>
                <a:lnTo>
                  <a:pt x="315" y="697"/>
                </a:lnTo>
                <a:lnTo>
                  <a:pt x="315" y="703"/>
                </a:lnTo>
                <a:lnTo>
                  <a:pt x="315" y="710"/>
                </a:lnTo>
                <a:lnTo>
                  <a:pt x="314" y="715"/>
                </a:lnTo>
                <a:lnTo>
                  <a:pt x="312" y="720"/>
                </a:lnTo>
                <a:lnTo>
                  <a:pt x="311" y="727"/>
                </a:lnTo>
                <a:lnTo>
                  <a:pt x="307" y="731"/>
                </a:lnTo>
                <a:lnTo>
                  <a:pt x="304" y="737"/>
                </a:lnTo>
                <a:lnTo>
                  <a:pt x="301" y="741"/>
                </a:lnTo>
                <a:lnTo>
                  <a:pt x="298" y="745"/>
                </a:lnTo>
                <a:lnTo>
                  <a:pt x="293" y="749"/>
                </a:lnTo>
                <a:lnTo>
                  <a:pt x="288" y="753"/>
                </a:lnTo>
                <a:lnTo>
                  <a:pt x="284" y="756"/>
                </a:lnTo>
                <a:lnTo>
                  <a:pt x="278" y="758"/>
                </a:lnTo>
                <a:lnTo>
                  <a:pt x="273" y="760"/>
                </a:lnTo>
                <a:lnTo>
                  <a:pt x="267" y="762"/>
                </a:lnTo>
                <a:lnTo>
                  <a:pt x="261" y="762"/>
                </a:lnTo>
                <a:lnTo>
                  <a:pt x="255" y="763"/>
                </a:lnTo>
                <a:close/>
                <a:moveTo>
                  <a:pt x="883" y="0"/>
                </a:moveTo>
                <a:lnTo>
                  <a:pt x="15" y="0"/>
                </a:lnTo>
                <a:lnTo>
                  <a:pt x="13" y="0"/>
                </a:lnTo>
                <a:lnTo>
                  <a:pt x="10" y="2"/>
                </a:lnTo>
                <a:lnTo>
                  <a:pt x="8" y="3"/>
                </a:lnTo>
                <a:lnTo>
                  <a:pt x="6" y="5"/>
                </a:lnTo>
                <a:lnTo>
                  <a:pt x="3" y="7"/>
                </a:lnTo>
                <a:lnTo>
                  <a:pt x="2" y="10"/>
                </a:lnTo>
                <a:lnTo>
                  <a:pt x="1" y="12"/>
                </a:lnTo>
                <a:lnTo>
                  <a:pt x="0" y="15"/>
                </a:lnTo>
                <a:lnTo>
                  <a:pt x="0" y="883"/>
                </a:lnTo>
                <a:lnTo>
                  <a:pt x="1" y="886"/>
                </a:lnTo>
                <a:lnTo>
                  <a:pt x="2" y="888"/>
                </a:lnTo>
                <a:lnTo>
                  <a:pt x="3" y="892"/>
                </a:lnTo>
                <a:lnTo>
                  <a:pt x="6" y="894"/>
                </a:lnTo>
                <a:lnTo>
                  <a:pt x="8" y="895"/>
                </a:lnTo>
                <a:lnTo>
                  <a:pt x="10" y="897"/>
                </a:lnTo>
                <a:lnTo>
                  <a:pt x="13" y="897"/>
                </a:lnTo>
                <a:lnTo>
                  <a:pt x="15" y="898"/>
                </a:lnTo>
                <a:lnTo>
                  <a:pt x="883" y="898"/>
                </a:lnTo>
                <a:lnTo>
                  <a:pt x="886" y="897"/>
                </a:lnTo>
                <a:lnTo>
                  <a:pt x="888" y="897"/>
                </a:lnTo>
                <a:lnTo>
                  <a:pt x="892" y="895"/>
                </a:lnTo>
                <a:lnTo>
                  <a:pt x="894" y="894"/>
                </a:lnTo>
                <a:lnTo>
                  <a:pt x="896" y="892"/>
                </a:lnTo>
                <a:lnTo>
                  <a:pt x="897" y="888"/>
                </a:lnTo>
                <a:lnTo>
                  <a:pt x="898" y="886"/>
                </a:lnTo>
                <a:lnTo>
                  <a:pt x="898" y="883"/>
                </a:lnTo>
                <a:lnTo>
                  <a:pt x="898" y="15"/>
                </a:lnTo>
                <a:lnTo>
                  <a:pt x="898" y="12"/>
                </a:lnTo>
                <a:lnTo>
                  <a:pt x="897" y="10"/>
                </a:lnTo>
                <a:lnTo>
                  <a:pt x="896" y="7"/>
                </a:lnTo>
                <a:lnTo>
                  <a:pt x="894" y="5"/>
                </a:lnTo>
                <a:lnTo>
                  <a:pt x="892" y="3"/>
                </a:lnTo>
                <a:lnTo>
                  <a:pt x="888" y="2"/>
                </a:lnTo>
                <a:lnTo>
                  <a:pt x="886" y="0"/>
                </a:lnTo>
                <a:lnTo>
                  <a:pt x="88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22097D2E-D95F-2347-D8EF-D04422FE6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924C6533-26AB-7AC3-8ACF-7AA7D214400B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863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Linguaggi utilizzati</a:t>
            </a:r>
            <a:br>
              <a:rPr lang="it-IT" sz="3200" b="1" dirty="0"/>
            </a:br>
            <a:endParaRPr lang="it-IT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3F57E73-98EA-BCB0-F0D4-DEE99E63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8">
            <a:extLst>
              <a:ext uri="{FF2B5EF4-FFF2-40B4-BE49-F238E27FC236}">
                <a16:creationId xmlns:a16="http://schemas.microsoft.com/office/drawing/2014/main" id="{2FE23E47-0F02-10A3-0246-693254181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296" y="1962290"/>
            <a:ext cx="1860884" cy="2015643"/>
          </a:xfrm>
          <a:prstGeom prst="rect">
            <a:avLst/>
          </a:prstGeom>
        </p:spPr>
      </p:pic>
      <p:pic>
        <p:nvPicPr>
          <p:cNvPr id="9" name="Immagine 9">
            <a:extLst>
              <a:ext uri="{FF2B5EF4-FFF2-40B4-BE49-F238E27FC236}">
                <a16:creationId xmlns:a16="http://schemas.microsoft.com/office/drawing/2014/main" id="{44F0D3A0-6F99-7BC9-4CB0-7FB4068D6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134" y="1717614"/>
            <a:ext cx="3164305" cy="1946214"/>
          </a:xfrm>
          <a:prstGeom prst="rect">
            <a:avLst/>
          </a:prstGeom>
        </p:spPr>
      </p:pic>
      <p:pic>
        <p:nvPicPr>
          <p:cNvPr id="10" name="Immagine 10">
            <a:extLst>
              <a:ext uri="{FF2B5EF4-FFF2-40B4-BE49-F238E27FC236}">
                <a16:creationId xmlns:a16="http://schemas.microsoft.com/office/drawing/2014/main" id="{CA9721B8-4224-FD07-488D-6C12C2EC73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063" y="4259076"/>
            <a:ext cx="3204410" cy="168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34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42_TF78455520.potx" id="{18B1944C-1E7D-43C4-975E-E50ACFFDB4A4}" vid="{83F0D432-2B92-4580-B168-71CC71A93FA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2280F9583780A4FB997F152AAE25708" ma:contentTypeVersion="2" ma:contentTypeDescription="Creare un nuovo documento." ma:contentTypeScope="" ma:versionID="c3e410e9c11b17ede321e2c21717947f">
  <xsd:schema xmlns:xsd="http://www.w3.org/2001/XMLSchema" xmlns:xs="http://www.w3.org/2001/XMLSchema" xmlns:p="http://schemas.microsoft.com/office/2006/metadata/properties" xmlns:ns3="a46133e3-4057-4818-a4ad-bd3478090f4e" targetNamespace="http://schemas.microsoft.com/office/2006/metadata/properties" ma:root="true" ma:fieldsID="9b162dab443fe415b022237ee4cccec8" ns3:_="">
    <xsd:import namespace="a46133e3-4057-4818-a4ad-bd3478090f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133e3-4057-4818-a4ad-bd3478090f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352E1-D285-46E4-96E4-DB1CDE6C68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74639A-7885-4103-ADD9-2F8EA12B34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6133e3-4057-4818-a4ad-bd3478090f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8B4EE3-B043-442F-B452-C37BE35F2A6E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a46133e3-4057-4818-a4ad-bd3478090f4e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Analisi di progetto, da 24Slides</Template>
  <TotalTime>560</TotalTime>
  <Words>757</Words>
  <Application>Microsoft Office PowerPoint</Application>
  <PresentationFormat>Widescreen</PresentationFormat>
  <Paragraphs>170</Paragraphs>
  <Slides>23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Segoe UI Light</vt:lpstr>
      <vt:lpstr>Tema di Office</vt:lpstr>
      <vt:lpstr>       UNIVERSITÀ DEGLI STUDI DI MODENA E REGGIO EMILIA  Corso di Laurea in Informatica  Progetto e sviluppo portale web per la tracciabilità della produzione di articoli di un’azienda e terzisti  </vt:lpstr>
      <vt:lpstr>Presentazione standard di PowerPoint</vt:lpstr>
      <vt:lpstr>Presentazione standard di PowerPoint</vt:lpstr>
      <vt:lpstr>Analisi progetto diapositiva 3</vt:lpstr>
      <vt:lpstr>Analisi progetto diapositiva 3</vt:lpstr>
      <vt:lpstr>Presentazione standard di PowerPoint</vt:lpstr>
      <vt:lpstr>Analisi progetto diapositiva 3</vt:lpstr>
      <vt:lpstr>Analisi progetto diapositiva 2</vt:lpstr>
      <vt:lpstr>Presentazione standard di PowerPoint</vt:lpstr>
      <vt:lpstr>Analisi progetto diapositiva 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Analisi progetto diapositiva 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Analisi progetto diapositiva 3</vt:lpstr>
      <vt:lpstr>Presentazione standard di PowerPoint</vt:lpstr>
      <vt:lpstr>Grazie  per 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CRISTIAN MARSILI</dc:creator>
  <cp:lastModifiedBy>CRISTIAN MARSILI</cp:lastModifiedBy>
  <cp:revision>623</cp:revision>
  <dcterms:created xsi:type="dcterms:W3CDTF">2022-11-13T20:08:39Z</dcterms:created>
  <dcterms:modified xsi:type="dcterms:W3CDTF">2022-12-15T12:53:00Z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0x01010092280F9583780A4FB997F152AAE25708</vt:lpwstr>
  </property>
</Properties>
</file>