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9"/>
  </p:sldMasterIdLst>
  <p:notesMasterIdLst>
    <p:notesMasterId r:id="rId34"/>
  </p:notesMasterIdLst>
  <p:handoutMasterIdLst>
    <p:handoutMasterId r:id="rId35"/>
  </p:handoutMasterIdLst>
  <p:sldIdLst>
    <p:sldId id="256" r:id="rId10"/>
    <p:sldId id="265" r:id="rId11"/>
    <p:sldId id="283" r:id="rId12"/>
    <p:sldId id="271" r:id="rId13"/>
    <p:sldId id="284" r:id="rId14"/>
    <p:sldId id="285" r:id="rId15"/>
    <p:sldId id="302" r:id="rId16"/>
    <p:sldId id="287" r:id="rId17"/>
    <p:sldId id="289" r:id="rId18"/>
    <p:sldId id="303" r:id="rId19"/>
    <p:sldId id="288" r:id="rId20"/>
    <p:sldId id="301" r:id="rId21"/>
    <p:sldId id="304" r:id="rId22"/>
    <p:sldId id="292" r:id="rId23"/>
    <p:sldId id="307" r:id="rId24"/>
    <p:sldId id="286" r:id="rId25"/>
    <p:sldId id="305" r:id="rId26"/>
    <p:sldId id="294" r:id="rId27"/>
    <p:sldId id="291" r:id="rId28"/>
    <p:sldId id="295" r:id="rId29"/>
    <p:sldId id="297" r:id="rId30"/>
    <p:sldId id="306" r:id="rId31"/>
    <p:sldId id="298" r:id="rId32"/>
    <p:sldId id="277" r:id="rId33"/>
  </p:sldIdLst>
  <p:sldSz cx="12188825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2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343" autoAdjust="0"/>
  </p:normalViewPr>
  <p:slideViewPr>
    <p:cSldViewPr showGuides="1">
      <p:cViewPr varScale="1">
        <p:scale>
          <a:sx n="61" d="100"/>
          <a:sy n="61" d="100"/>
        </p:scale>
        <p:origin x="1020" y="72"/>
      </p:cViewPr>
      <p:guideLst>
        <p:guide orient="horz" pos="2160"/>
        <p:guide pos="3839"/>
        <p:guide pos="12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1" d="100"/>
          <a:sy n="91" d="100"/>
        </p:scale>
        <p:origin x="375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handoutMaster" Target="handoutMasters/handoutMaster1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F6D80-A1C2-41A2-91F0-F32E1F07F36B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503822-785B-437D-BCE0-857F7BE9D990}">
      <dgm:prSet phldrT="[Testo]"/>
      <dgm:spPr/>
      <dgm:t>
        <a:bodyPr/>
        <a:lstStyle/>
        <a:p>
          <a:r>
            <a:rPr lang="it-IT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Home-Page</a:t>
          </a:r>
          <a:endParaRPr lang="it-I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9698D2-23FD-4664-B5CB-D34AAD2B4292}" type="parTrans" cxnId="{8B2C8CE5-7DE8-48DD-90B6-BAF67F39C0E3}">
      <dgm:prSet/>
      <dgm:spPr/>
      <dgm:t>
        <a:bodyPr/>
        <a:lstStyle/>
        <a:p>
          <a:endParaRPr lang="it-IT"/>
        </a:p>
      </dgm:t>
    </dgm:pt>
    <dgm:pt modelId="{3D3A9F86-8912-4001-BD00-52D01428F1CD}" type="sibTrans" cxnId="{8B2C8CE5-7DE8-48DD-90B6-BAF67F39C0E3}">
      <dgm:prSet custT="1"/>
      <dgm:spPr/>
      <dgm:t>
        <a:bodyPr/>
        <a:lstStyle/>
        <a:p>
          <a:r>
            <a:rPr lang="it-IT" sz="1400" dirty="0" smtClean="0"/>
            <a:t>www.multitraccia.it/index.lasso</a:t>
          </a:r>
          <a:endParaRPr lang="it-IT" sz="1400" dirty="0"/>
        </a:p>
      </dgm:t>
    </dgm:pt>
    <dgm:pt modelId="{84660BD0-E315-4420-BD21-F2E105EE9FA3}">
      <dgm:prSet phldrT="[Testo]"/>
      <dgm:spPr/>
      <dgm:t>
        <a:bodyPr/>
        <a:lstStyle/>
        <a:p>
          <a:r>
            <a:rPr lang="it-IT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Servizi</a:t>
          </a:r>
        </a:p>
      </dgm:t>
    </dgm:pt>
    <dgm:pt modelId="{E7340162-54DA-45AF-A803-2E463F2D37BE}" type="parTrans" cxnId="{2403DA75-136D-4D4F-8AAB-BEEC28F32078}">
      <dgm:prSet/>
      <dgm:spPr/>
      <dgm:t>
        <a:bodyPr/>
        <a:lstStyle/>
        <a:p>
          <a:endParaRPr lang="it-IT"/>
        </a:p>
      </dgm:t>
    </dgm:pt>
    <dgm:pt modelId="{8FC39A89-843D-4BE0-89E7-66496CAF0F5A}" type="sibTrans" cxnId="{2403DA75-136D-4D4F-8AAB-BEEC28F32078}">
      <dgm:prSet custT="1"/>
      <dgm:spPr/>
      <dgm:t>
        <a:bodyPr/>
        <a:lstStyle/>
        <a:p>
          <a:r>
            <a:rPr 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www.multitraccia.it/servizi.lasso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4DAF01-0A21-468F-8EB6-1DFF3980759E}">
      <dgm:prSet phldrT="[Testo]"/>
      <dgm:spPr/>
      <dgm:t>
        <a:bodyPr/>
        <a:lstStyle/>
        <a:p>
          <a:r>
            <a:rPr lang="it-IT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Progetti</a:t>
          </a:r>
          <a:endParaRPr lang="it-I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A5D159-CEF9-406D-AE37-68C72F78BEC5}" type="parTrans" cxnId="{FD1B98B2-6CF5-46D9-9697-4A586A9A1BFE}">
      <dgm:prSet/>
      <dgm:spPr/>
      <dgm:t>
        <a:bodyPr/>
        <a:lstStyle/>
        <a:p>
          <a:endParaRPr lang="it-IT"/>
        </a:p>
      </dgm:t>
    </dgm:pt>
    <dgm:pt modelId="{EA08E2EF-1D35-42E2-838E-59BD72591E20}" type="sibTrans" cxnId="{FD1B98B2-6CF5-46D9-9697-4A586A9A1BFE}">
      <dgm:prSet custT="1"/>
      <dgm:spPr/>
      <dgm:t>
        <a:bodyPr/>
        <a:lstStyle/>
        <a:p>
          <a:r>
            <a:rPr 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www.multitraccia.it/progetti.lasso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C8EBA8-0BB6-44DB-8584-81F50AD0CD47}">
      <dgm:prSet phldrT="[Testo]"/>
      <dgm:spPr/>
      <dgm:t>
        <a:bodyPr/>
        <a:lstStyle/>
        <a:p>
          <a:r>
            <a:rPr lang="it-IT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Contatti</a:t>
          </a:r>
          <a:endParaRPr lang="it-I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35C31-B398-422D-9665-FBE93BFF9328}" type="parTrans" cxnId="{956C53BC-B559-4AA2-9B48-26935537C06F}">
      <dgm:prSet/>
      <dgm:spPr/>
      <dgm:t>
        <a:bodyPr/>
        <a:lstStyle/>
        <a:p>
          <a:endParaRPr lang="it-IT"/>
        </a:p>
      </dgm:t>
    </dgm:pt>
    <dgm:pt modelId="{579E1744-8341-41AD-B222-9FB9E0305BB6}" type="sibTrans" cxnId="{956C53BC-B559-4AA2-9B48-26935537C06F}">
      <dgm:prSet custT="1"/>
      <dgm:spPr/>
      <dgm:t>
        <a:bodyPr/>
        <a:lstStyle/>
        <a:p>
          <a:r>
            <a:rPr 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www.multitraccia.it/contatti.lasso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12AA61-A66A-4BFD-91F7-E8469ADF871F}" type="pres">
      <dgm:prSet presAssocID="{580F6D80-A1C2-41A2-91F0-F32E1F07F3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A90379A-1BA1-4336-BC9D-3D1B85391CB1}" type="pres">
      <dgm:prSet presAssocID="{58503822-785B-437D-BCE0-857F7BE9D990}" presName="hierRoot1" presStyleCnt="0">
        <dgm:presLayoutVars>
          <dgm:hierBranch val="init"/>
        </dgm:presLayoutVars>
      </dgm:prSet>
      <dgm:spPr/>
    </dgm:pt>
    <dgm:pt modelId="{120B4ED6-1F0F-461A-93A2-2BE5F6D0964E}" type="pres">
      <dgm:prSet presAssocID="{58503822-785B-437D-BCE0-857F7BE9D990}" presName="rootComposite1" presStyleCnt="0"/>
      <dgm:spPr/>
    </dgm:pt>
    <dgm:pt modelId="{8E0EB9F7-5B7D-48C5-8282-A57E0C93D6F6}" type="pres">
      <dgm:prSet presAssocID="{58503822-785B-437D-BCE0-857F7BE9D990}" presName="rootText1" presStyleLbl="node0" presStyleIdx="0" presStyleCnt="1" custScaleX="119051" custScaleY="46735" custLinFactNeighborX="-28468" custLinFactNeighborY="9681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F4C0E463-AB9D-48C5-A23F-F95377487BF9}" type="pres">
      <dgm:prSet presAssocID="{58503822-785B-437D-BCE0-857F7BE9D990}" presName="titleText1" presStyleLbl="fgAcc0" presStyleIdx="0" presStyleCnt="1" custScaleX="148688" custScaleY="131996" custLinFactNeighborX="-31632" custLinFactNeighborY="2904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5A04ADDF-42C0-49DE-BD43-F98D2B8A321E}" type="pres">
      <dgm:prSet presAssocID="{58503822-785B-437D-BCE0-857F7BE9D990}" presName="rootConnector1" presStyleLbl="node1" presStyleIdx="0" presStyleCnt="3"/>
      <dgm:spPr/>
      <dgm:t>
        <a:bodyPr/>
        <a:lstStyle/>
        <a:p>
          <a:endParaRPr lang="it-IT"/>
        </a:p>
      </dgm:t>
    </dgm:pt>
    <dgm:pt modelId="{1B0155A6-2CE7-4C45-8960-FD2094684EDF}" type="pres">
      <dgm:prSet presAssocID="{58503822-785B-437D-BCE0-857F7BE9D990}" presName="hierChild2" presStyleCnt="0"/>
      <dgm:spPr/>
    </dgm:pt>
    <dgm:pt modelId="{1E2B0DC5-F074-46E9-AD1B-56C1D898F7DB}" type="pres">
      <dgm:prSet presAssocID="{E7340162-54DA-45AF-A803-2E463F2D37BE}" presName="Name37" presStyleLbl="parChTrans1D2" presStyleIdx="0" presStyleCnt="3"/>
      <dgm:spPr/>
      <dgm:t>
        <a:bodyPr/>
        <a:lstStyle/>
        <a:p>
          <a:endParaRPr lang="it-IT"/>
        </a:p>
      </dgm:t>
    </dgm:pt>
    <dgm:pt modelId="{4454DE1A-5685-4D20-8510-A2AAF5386B11}" type="pres">
      <dgm:prSet presAssocID="{84660BD0-E315-4420-BD21-F2E105EE9FA3}" presName="hierRoot2" presStyleCnt="0">
        <dgm:presLayoutVars>
          <dgm:hierBranch val="init"/>
        </dgm:presLayoutVars>
      </dgm:prSet>
      <dgm:spPr/>
    </dgm:pt>
    <dgm:pt modelId="{C5953260-CA52-4880-BC7C-3D5EAE8252A5}" type="pres">
      <dgm:prSet presAssocID="{84660BD0-E315-4420-BD21-F2E105EE9FA3}" presName="rootComposite" presStyleCnt="0"/>
      <dgm:spPr/>
    </dgm:pt>
    <dgm:pt modelId="{8B931D68-E4BE-485C-B260-CFCAA0F9C5D3}" type="pres">
      <dgm:prSet presAssocID="{84660BD0-E315-4420-BD21-F2E105EE9FA3}" presName="rootText" presStyleLbl="node1" presStyleIdx="0" presStyleCnt="3" custScaleX="89278" custScaleY="63578" custLinFactNeighborX="-944" custLinFactNeighborY="-4332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A3754C16-BE59-4324-A0B9-E9903E708F14}" type="pres">
      <dgm:prSet presAssocID="{84660BD0-E315-4420-BD21-F2E105EE9FA3}" presName="titleText2" presStyleLbl="fgAcc1" presStyleIdx="0" presStyleCnt="3" custScaleX="127659" custScaleY="119345" custLinFactNeighborX="2419" custLinFactNeighborY="1253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64FE304E-4B4A-43C5-B3E5-78E7FA71891F}" type="pres">
      <dgm:prSet presAssocID="{84660BD0-E315-4420-BD21-F2E105EE9FA3}" presName="rootConnector" presStyleLbl="node2" presStyleIdx="0" presStyleCnt="0"/>
      <dgm:spPr/>
      <dgm:t>
        <a:bodyPr/>
        <a:lstStyle/>
        <a:p>
          <a:endParaRPr lang="it-IT"/>
        </a:p>
      </dgm:t>
    </dgm:pt>
    <dgm:pt modelId="{5B93C2CE-7777-461D-92CA-C84F84888A74}" type="pres">
      <dgm:prSet presAssocID="{84660BD0-E315-4420-BD21-F2E105EE9FA3}" presName="hierChild4" presStyleCnt="0"/>
      <dgm:spPr/>
    </dgm:pt>
    <dgm:pt modelId="{B3DA4E1A-C094-4729-9EBC-B69B9EE786DD}" type="pres">
      <dgm:prSet presAssocID="{84660BD0-E315-4420-BD21-F2E105EE9FA3}" presName="hierChild5" presStyleCnt="0"/>
      <dgm:spPr/>
    </dgm:pt>
    <dgm:pt modelId="{A9D7C290-7829-49AD-BB66-D2C74BBC773E}" type="pres">
      <dgm:prSet presAssocID="{5AA5D159-CEF9-406D-AE37-68C72F78BEC5}" presName="Name37" presStyleLbl="parChTrans1D2" presStyleIdx="1" presStyleCnt="3"/>
      <dgm:spPr/>
      <dgm:t>
        <a:bodyPr/>
        <a:lstStyle/>
        <a:p>
          <a:endParaRPr lang="it-IT"/>
        </a:p>
      </dgm:t>
    </dgm:pt>
    <dgm:pt modelId="{ECBE3319-67B8-408F-9FB9-238DD8A7266C}" type="pres">
      <dgm:prSet presAssocID="{064DAF01-0A21-468F-8EB6-1DFF3980759E}" presName="hierRoot2" presStyleCnt="0">
        <dgm:presLayoutVars>
          <dgm:hierBranch val="init"/>
        </dgm:presLayoutVars>
      </dgm:prSet>
      <dgm:spPr/>
    </dgm:pt>
    <dgm:pt modelId="{A527600A-D275-4E4B-BEB8-0BBF07301353}" type="pres">
      <dgm:prSet presAssocID="{064DAF01-0A21-468F-8EB6-1DFF3980759E}" presName="rootComposite" presStyleCnt="0"/>
      <dgm:spPr/>
    </dgm:pt>
    <dgm:pt modelId="{589222F7-88DA-41F2-8A70-448AF7DB67BD}" type="pres">
      <dgm:prSet presAssocID="{064DAF01-0A21-468F-8EB6-1DFF3980759E}" presName="rootText" presStyleLbl="node1" presStyleIdx="1" presStyleCnt="3" custScaleY="61250" custLinFactNeighborX="-17201" custLinFactNeighborY="2527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E6FFD51E-4C26-4F4C-9F54-7AE16DD95C02}" type="pres">
      <dgm:prSet presAssocID="{064DAF01-0A21-468F-8EB6-1DFF3980759E}" presName="titleText2" presStyleLbl="fgAcc1" presStyleIdx="1" presStyleCnt="3" custScaleX="136079" custScaleY="127787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D6963D75-BD10-4DB4-8C28-8909586F60CA}" type="pres">
      <dgm:prSet presAssocID="{064DAF01-0A21-468F-8EB6-1DFF3980759E}" presName="rootConnector" presStyleLbl="node2" presStyleIdx="0" presStyleCnt="0"/>
      <dgm:spPr/>
      <dgm:t>
        <a:bodyPr/>
        <a:lstStyle/>
        <a:p>
          <a:endParaRPr lang="it-IT"/>
        </a:p>
      </dgm:t>
    </dgm:pt>
    <dgm:pt modelId="{F1518AC7-50CA-4010-B7A4-603EE6BC8B6A}" type="pres">
      <dgm:prSet presAssocID="{064DAF01-0A21-468F-8EB6-1DFF3980759E}" presName="hierChild4" presStyleCnt="0"/>
      <dgm:spPr/>
    </dgm:pt>
    <dgm:pt modelId="{04CDB69E-26C2-43A5-9750-BC3E856FBD40}" type="pres">
      <dgm:prSet presAssocID="{064DAF01-0A21-468F-8EB6-1DFF3980759E}" presName="hierChild5" presStyleCnt="0"/>
      <dgm:spPr/>
    </dgm:pt>
    <dgm:pt modelId="{915859CF-76A5-4ADD-A871-740799E1352D}" type="pres">
      <dgm:prSet presAssocID="{D8435C31-B398-422D-9665-FBE93BFF9328}" presName="Name37" presStyleLbl="parChTrans1D2" presStyleIdx="2" presStyleCnt="3"/>
      <dgm:spPr/>
      <dgm:t>
        <a:bodyPr/>
        <a:lstStyle/>
        <a:p>
          <a:endParaRPr lang="it-IT"/>
        </a:p>
      </dgm:t>
    </dgm:pt>
    <dgm:pt modelId="{F24216BF-902E-492E-9707-45A6EDD8A924}" type="pres">
      <dgm:prSet presAssocID="{4CC8EBA8-0BB6-44DB-8584-81F50AD0CD47}" presName="hierRoot2" presStyleCnt="0">
        <dgm:presLayoutVars>
          <dgm:hierBranch val="init"/>
        </dgm:presLayoutVars>
      </dgm:prSet>
      <dgm:spPr/>
    </dgm:pt>
    <dgm:pt modelId="{38591F0F-8DF1-409F-BD59-AEA37163E627}" type="pres">
      <dgm:prSet presAssocID="{4CC8EBA8-0BB6-44DB-8584-81F50AD0CD47}" presName="rootComposite" presStyleCnt="0"/>
      <dgm:spPr/>
    </dgm:pt>
    <dgm:pt modelId="{B5F0FAEB-55F3-4F01-9215-9D84713707F3}" type="pres">
      <dgm:prSet presAssocID="{4CC8EBA8-0BB6-44DB-8584-81F50AD0CD47}" presName="rootText" presStyleLbl="node1" presStyleIdx="2" presStyleCnt="3" custScaleY="64301" custLinFactNeighborX="-16990" custLinFactNeighborY="-4247">
        <dgm:presLayoutVars>
          <dgm:chMax/>
          <dgm:chPref val="3"/>
        </dgm:presLayoutVars>
      </dgm:prSet>
      <dgm:spPr/>
      <dgm:t>
        <a:bodyPr/>
        <a:lstStyle/>
        <a:p>
          <a:endParaRPr lang="it-IT"/>
        </a:p>
      </dgm:t>
    </dgm:pt>
    <dgm:pt modelId="{E2DEE15D-9A95-47E2-AD4E-CD848FA4B613}" type="pres">
      <dgm:prSet presAssocID="{4CC8EBA8-0BB6-44DB-8584-81F50AD0CD47}" presName="titleText2" presStyleLbl="fgAcc1" presStyleIdx="2" presStyleCnt="3" custScaleX="129009" custScaleY="128157" custLinFactNeighborX="-9552" custLinFactNeighborY="-9919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BE5065BE-4044-4797-A397-E350C1039751}" type="pres">
      <dgm:prSet presAssocID="{4CC8EBA8-0BB6-44DB-8584-81F50AD0CD47}" presName="rootConnector" presStyleLbl="node2" presStyleIdx="0" presStyleCnt="0"/>
      <dgm:spPr/>
      <dgm:t>
        <a:bodyPr/>
        <a:lstStyle/>
        <a:p>
          <a:endParaRPr lang="it-IT"/>
        </a:p>
      </dgm:t>
    </dgm:pt>
    <dgm:pt modelId="{D4D4D52E-C95D-489E-B77E-8D50CD42E713}" type="pres">
      <dgm:prSet presAssocID="{4CC8EBA8-0BB6-44DB-8584-81F50AD0CD47}" presName="hierChild4" presStyleCnt="0"/>
      <dgm:spPr/>
    </dgm:pt>
    <dgm:pt modelId="{460FB8EC-2EE9-40DC-BA51-851AF219C2AD}" type="pres">
      <dgm:prSet presAssocID="{4CC8EBA8-0BB6-44DB-8584-81F50AD0CD47}" presName="hierChild5" presStyleCnt="0"/>
      <dgm:spPr/>
    </dgm:pt>
    <dgm:pt modelId="{1213E8C1-97C0-415E-9BDC-69ED69061836}" type="pres">
      <dgm:prSet presAssocID="{58503822-785B-437D-BCE0-857F7BE9D990}" presName="hierChild3" presStyleCnt="0"/>
      <dgm:spPr/>
    </dgm:pt>
  </dgm:ptLst>
  <dgm:cxnLst>
    <dgm:cxn modelId="{BB8DBF2B-051F-41B4-9BF4-49D638945D8F}" type="presOf" srcId="{58503822-785B-437D-BCE0-857F7BE9D990}" destId="{5A04ADDF-42C0-49DE-BD43-F98D2B8A321E}" srcOrd="1" destOrd="0" presId="urn:microsoft.com/office/officeart/2008/layout/NameandTitleOrganizationalChart"/>
    <dgm:cxn modelId="{E875AC63-46F0-4A55-A978-9E453D204D82}" type="presOf" srcId="{5AA5D159-CEF9-406D-AE37-68C72F78BEC5}" destId="{A9D7C290-7829-49AD-BB66-D2C74BBC773E}" srcOrd="0" destOrd="0" presId="urn:microsoft.com/office/officeart/2008/layout/NameandTitleOrganizationalChart"/>
    <dgm:cxn modelId="{5783CA09-AA80-449C-9933-3261A123965B}" type="presOf" srcId="{8FC39A89-843D-4BE0-89E7-66496CAF0F5A}" destId="{A3754C16-BE59-4324-A0B9-E9903E708F14}" srcOrd="0" destOrd="0" presId="urn:microsoft.com/office/officeart/2008/layout/NameandTitleOrganizationalChart"/>
    <dgm:cxn modelId="{DDB601EA-9F02-47F3-92C0-D21B08A6739C}" type="presOf" srcId="{4CC8EBA8-0BB6-44DB-8584-81F50AD0CD47}" destId="{BE5065BE-4044-4797-A397-E350C1039751}" srcOrd="1" destOrd="0" presId="urn:microsoft.com/office/officeart/2008/layout/NameandTitleOrganizationalChart"/>
    <dgm:cxn modelId="{27BE9EBA-75BD-4562-B992-E71729668F50}" type="presOf" srcId="{3D3A9F86-8912-4001-BD00-52D01428F1CD}" destId="{F4C0E463-AB9D-48C5-A23F-F95377487BF9}" srcOrd="0" destOrd="0" presId="urn:microsoft.com/office/officeart/2008/layout/NameandTitleOrganizationalChart"/>
    <dgm:cxn modelId="{956C53BC-B559-4AA2-9B48-26935537C06F}" srcId="{58503822-785B-437D-BCE0-857F7BE9D990}" destId="{4CC8EBA8-0BB6-44DB-8584-81F50AD0CD47}" srcOrd="2" destOrd="0" parTransId="{D8435C31-B398-422D-9665-FBE93BFF9328}" sibTransId="{579E1744-8341-41AD-B222-9FB9E0305BB6}"/>
    <dgm:cxn modelId="{2403DA75-136D-4D4F-8AAB-BEEC28F32078}" srcId="{58503822-785B-437D-BCE0-857F7BE9D990}" destId="{84660BD0-E315-4420-BD21-F2E105EE9FA3}" srcOrd="0" destOrd="0" parTransId="{E7340162-54DA-45AF-A803-2E463F2D37BE}" sibTransId="{8FC39A89-843D-4BE0-89E7-66496CAF0F5A}"/>
    <dgm:cxn modelId="{FD1B98B2-6CF5-46D9-9697-4A586A9A1BFE}" srcId="{58503822-785B-437D-BCE0-857F7BE9D990}" destId="{064DAF01-0A21-468F-8EB6-1DFF3980759E}" srcOrd="1" destOrd="0" parTransId="{5AA5D159-CEF9-406D-AE37-68C72F78BEC5}" sibTransId="{EA08E2EF-1D35-42E2-838E-59BD72591E20}"/>
    <dgm:cxn modelId="{8B2C8CE5-7DE8-48DD-90B6-BAF67F39C0E3}" srcId="{580F6D80-A1C2-41A2-91F0-F32E1F07F36B}" destId="{58503822-785B-437D-BCE0-857F7BE9D990}" srcOrd="0" destOrd="0" parTransId="{E69698D2-23FD-4664-B5CB-D34AAD2B4292}" sibTransId="{3D3A9F86-8912-4001-BD00-52D01428F1CD}"/>
    <dgm:cxn modelId="{543AA186-8B54-4041-A744-BA2742DC8C80}" type="presOf" srcId="{064DAF01-0A21-468F-8EB6-1DFF3980759E}" destId="{D6963D75-BD10-4DB4-8C28-8909586F60CA}" srcOrd="1" destOrd="0" presId="urn:microsoft.com/office/officeart/2008/layout/NameandTitleOrganizationalChart"/>
    <dgm:cxn modelId="{BCB823D3-E78D-4373-8A6A-8131B6C4D9CA}" type="presOf" srcId="{84660BD0-E315-4420-BD21-F2E105EE9FA3}" destId="{8B931D68-E4BE-485C-B260-CFCAA0F9C5D3}" srcOrd="0" destOrd="0" presId="urn:microsoft.com/office/officeart/2008/layout/NameandTitleOrganizationalChart"/>
    <dgm:cxn modelId="{EAE82DA7-74ED-436E-88B7-591985EB797D}" type="presOf" srcId="{579E1744-8341-41AD-B222-9FB9E0305BB6}" destId="{E2DEE15D-9A95-47E2-AD4E-CD848FA4B613}" srcOrd="0" destOrd="0" presId="urn:microsoft.com/office/officeart/2008/layout/NameandTitleOrganizationalChart"/>
    <dgm:cxn modelId="{DCB52BE8-91FF-4A4F-9C85-7C7787C923BE}" type="presOf" srcId="{580F6D80-A1C2-41A2-91F0-F32E1F07F36B}" destId="{E512AA61-A66A-4BFD-91F7-E8469ADF871F}" srcOrd="0" destOrd="0" presId="urn:microsoft.com/office/officeart/2008/layout/NameandTitleOrganizationalChart"/>
    <dgm:cxn modelId="{3864A41D-CAE1-4034-B8D5-63699A2C0BA8}" type="presOf" srcId="{064DAF01-0A21-468F-8EB6-1DFF3980759E}" destId="{589222F7-88DA-41F2-8A70-448AF7DB67BD}" srcOrd="0" destOrd="0" presId="urn:microsoft.com/office/officeart/2008/layout/NameandTitleOrganizationalChart"/>
    <dgm:cxn modelId="{B9C875A3-8DD4-4AF2-A500-045A51A1E566}" type="presOf" srcId="{58503822-785B-437D-BCE0-857F7BE9D990}" destId="{8E0EB9F7-5B7D-48C5-8282-A57E0C93D6F6}" srcOrd="0" destOrd="0" presId="urn:microsoft.com/office/officeart/2008/layout/NameandTitleOrganizationalChart"/>
    <dgm:cxn modelId="{09C316CC-3DD8-42F3-AA21-A8A864434AFC}" type="presOf" srcId="{EA08E2EF-1D35-42E2-838E-59BD72591E20}" destId="{E6FFD51E-4C26-4F4C-9F54-7AE16DD95C02}" srcOrd="0" destOrd="0" presId="urn:microsoft.com/office/officeart/2008/layout/NameandTitleOrganizationalChart"/>
    <dgm:cxn modelId="{F52B2E01-616C-40A4-90B2-4C62E31E070B}" type="presOf" srcId="{84660BD0-E315-4420-BD21-F2E105EE9FA3}" destId="{64FE304E-4B4A-43C5-B3E5-78E7FA71891F}" srcOrd="1" destOrd="0" presId="urn:microsoft.com/office/officeart/2008/layout/NameandTitleOrganizationalChart"/>
    <dgm:cxn modelId="{9AB190F5-6E95-431A-8B37-99E4DC67D998}" type="presOf" srcId="{E7340162-54DA-45AF-A803-2E463F2D37BE}" destId="{1E2B0DC5-F074-46E9-AD1B-56C1D898F7DB}" srcOrd="0" destOrd="0" presId="urn:microsoft.com/office/officeart/2008/layout/NameandTitleOrganizationalChart"/>
    <dgm:cxn modelId="{893FCB67-B081-4416-9370-58E37C8D2BE9}" type="presOf" srcId="{D8435C31-B398-422D-9665-FBE93BFF9328}" destId="{915859CF-76A5-4ADD-A871-740799E1352D}" srcOrd="0" destOrd="0" presId="urn:microsoft.com/office/officeart/2008/layout/NameandTitleOrganizationalChart"/>
    <dgm:cxn modelId="{F1BD3E70-8119-4429-A232-EBB426C57CFF}" type="presOf" srcId="{4CC8EBA8-0BB6-44DB-8584-81F50AD0CD47}" destId="{B5F0FAEB-55F3-4F01-9215-9D84713707F3}" srcOrd="0" destOrd="0" presId="urn:microsoft.com/office/officeart/2008/layout/NameandTitleOrganizationalChart"/>
    <dgm:cxn modelId="{B86E9382-7060-43BB-9969-DF0379434E8A}" type="presParOf" srcId="{E512AA61-A66A-4BFD-91F7-E8469ADF871F}" destId="{FA90379A-1BA1-4336-BC9D-3D1B85391CB1}" srcOrd="0" destOrd="0" presId="urn:microsoft.com/office/officeart/2008/layout/NameandTitleOrganizationalChart"/>
    <dgm:cxn modelId="{65485DC0-B008-40EB-9253-ED6CCE5F05DE}" type="presParOf" srcId="{FA90379A-1BA1-4336-BC9D-3D1B85391CB1}" destId="{120B4ED6-1F0F-461A-93A2-2BE5F6D0964E}" srcOrd="0" destOrd="0" presId="urn:microsoft.com/office/officeart/2008/layout/NameandTitleOrganizationalChart"/>
    <dgm:cxn modelId="{7E66173B-2663-413B-A641-CC9E2353792F}" type="presParOf" srcId="{120B4ED6-1F0F-461A-93A2-2BE5F6D0964E}" destId="{8E0EB9F7-5B7D-48C5-8282-A57E0C93D6F6}" srcOrd="0" destOrd="0" presId="urn:microsoft.com/office/officeart/2008/layout/NameandTitleOrganizationalChart"/>
    <dgm:cxn modelId="{6EBEC0F5-FB8D-4ED6-AF03-BD997B3430D5}" type="presParOf" srcId="{120B4ED6-1F0F-461A-93A2-2BE5F6D0964E}" destId="{F4C0E463-AB9D-48C5-A23F-F95377487BF9}" srcOrd="1" destOrd="0" presId="urn:microsoft.com/office/officeart/2008/layout/NameandTitleOrganizationalChart"/>
    <dgm:cxn modelId="{F6C8C490-7F9C-4396-A9AF-CB3A0C677485}" type="presParOf" srcId="{120B4ED6-1F0F-461A-93A2-2BE5F6D0964E}" destId="{5A04ADDF-42C0-49DE-BD43-F98D2B8A321E}" srcOrd="2" destOrd="0" presId="urn:microsoft.com/office/officeart/2008/layout/NameandTitleOrganizationalChart"/>
    <dgm:cxn modelId="{4C4EDF31-DDBF-4A33-8117-AF2DECFA90F2}" type="presParOf" srcId="{FA90379A-1BA1-4336-BC9D-3D1B85391CB1}" destId="{1B0155A6-2CE7-4C45-8960-FD2094684EDF}" srcOrd="1" destOrd="0" presId="urn:microsoft.com/office/officeart/2008/layout/NameandTitleOrganizationalChart"/>
    <dgm:cxn modelId="{82F131DB-D30C-40B9-8A77-861D39C42847}" type="presParOf" srcId="{1B0155A6-2CE7-4C45-8960-FD2094684EDF}" destId="{1E2B0DC5-F074-46E9-AD1B-56C1D898F7DB}" srcOrd="0" destOrd="0" presId="urn:microsoft.com/office/officeart/2008/layout/NameandTitleOrganizationalChart"/>
    <dgm:cxn modelId="{3A25B2D6-C02D-4258-853A-34303913555B}" type="presParOf" srcId="{1B0155A6-2CE7-4C45-8960-FD2094684EDF}" destId="{4454DE1A-5685-4D20-8510-A2AAF5386B11}" srcOrd="1" destOrd="0" presId="urn:microsoft.com/office/officeart/2008/layout/NameandTitleOrganizationalChart"/>
    <dgm:cxn modelId="{895F0175-6DC5-48DE-9B19-0A6D88162F30}" type="presParOf" srcId="{4454DE1A-5685-4D20-8510-A2AAF5386B11}" destId="{C5953260-CA52-4880-BC7C-3D5EAE8252A5}" srcOrd="0" destOrd="0" presId="urn:microsoft.com/office/officeart/2008/layout/NameandTitleOrganizationalChart"/>
    <dgm:cxn modelId="{4D470EE6-403B-44F9-87BB-5E0A18D1B722}" type="presParOf" srcId="{C5953260-CA52-4880-BC7C-3D5EAE8252A5}" destId="{8B931D68-E4BE-485C-B260-CFCAA0F9C5D3}" srcOrd="0" destOrd="0" presId="urn:microsoft.com/office/officeart/2008/layout/NameandTitleOrganizationalChart"/>
    <dgm:cxn modelId="{1B9BD33B-C396-41F7-AC30-C929B7C4F91D}" type="presParOf" srcId="{C5953260-CA52-4880-BC7C-3D5EAE8252A5}" destId="{A3754C16-BE59-4324-A0B9-E9903E708F14}" srcOrd="1" destOrd="0" presId="urn:microsoft.com/office/officeart/2008/layout/NameandTitleOrganizationalChart"/>
    <dgm:cxn modelId="{E9009CD1-A54C-4D22-91FF-1826CC1C42F3}" type="presParOf" srcId="{C5953260-CA52-4880-BC7C-3D5EAE8252A5}" destId="{64FE304E-4B4A-43C5-B3E5-78E7FA71891F}" srcOrd="2" destOrd="0" presId="urn:microsoft.com/office/officeart/2008/layout/NameandTitleOrganizationalChart"/>
    <dgm:cxn modelId="{35947EE8-879F-4921-B828-B150271111AD}" type="presParOf" srcId="{4454DE1A-5685-4D20-8510-A2AAF5386B11}" destId="{5B93C2CE-7777-461D-92CA-C84F84888A74}" srcOrd="1" destOrd="0" presId="urn:microsoft.com/office/officeart/2008/layout/NameandTitleOrganizationalChart"/>
    <dgm:cxn modelId="{4D946153-849C-4417-B4AC-38DDE537077B}" type="presParOf" srcId="{4454DE1A-5685-4D20-8510-A2AAF5386B11}" destId="{B3DA4E1A-C094-4729-9EBC-B69B9EE786DD}" srcOrd="2" destOrd="0" presId="urn:microsoft.com/office/officeart/2008/layout/NameandTitleOrganizationalChart"/>
    <dgm:cxn modelId="{C6154A0E-9D47-46DB-8C93-2CC941DC4B67}" type="presParOf" srcId="{1B0155A6-2CE7-4C45-8960-FD2094684EDF}" destId="{A9D7C290-7829-49AD-BB66-D2C74BBC773E}" srcOrd="2" destOrd="0" presId="urn:microsoft.com/office/officeart/2008/layout/NameandTitleOrganizationalChart"/>
    <dgm:cxn modelId="{87DFE77A-C621-4AE2-AAA3-54D032697843}" type="presParOf" srcId="{1B0155A6-2CE7-4C45-8960-FD2094684EDF}" destId="{ECBE3319-67B8-408F-9FB9-238DD8A7266C}" srcOrd="3" destOrd="0" presId="urn:microsoft.com/office/officeart/2008/layout/NameandTitleOrganizationalChart"/>
    <dgm:cxn modelId="{C80167FE-6ADB-4083-A2CD-5A876C5890EC}" type="presParOf" srcId="{ECBE3319-67B8-408F-9FB9-238DD8A7266C}" destId="{A527600A-D275-4E4B-BEB8-0BBF07301353}" srcOrd="0" destOrd="0" presId="urn:microsoft.com/office/officeart/2008/layout/NameandTitleOrganizationalChart"/>
    <dgm:cxn modelId="{C92C2EDD-47B1-4B8B-9430-4F0C123B7760}" type="presParOf" srcId="{A527600A-D275-4E4B-BEB8-0BBF07301353}" destId="{589222F7-88DA-41F2-8A70-448AF7DB67BD}" srcOrd="0" destOrd="0" presId="urn:microsoft.com/office/officeart/2008/layout/NameandTitleOrganizationalChart"/>
    <dgm:cxn modelId="{C11838DE-1A62-4731-906E-DB2BE3851E6E}" type="presParOf" srcId="{A527600A-D275-4E4B-BEB8-0BBF07301353}" destId="{E6FFD51E-4C26-4F4C-9F54-7AE16DD95C02}" srcOrd="1" destOrd="0" presId="urn:microsoft.com/office/officeart/2008/layout/NameandTitleOrganizationalChart"/>
    <dgm:cxn modelId="{9FC9510D-D4D4-4C2C-92D3-5156F291CCF1}" type="presParOf" srcId="{A527600A-D275-4E4B-BEB8-0BBF07301353}" destId="{D6963D75-BD10-4DB4-8C28-8909586F60CA}" srcOrd="2" destOrd="0" presId="urn:microsoft.com/office/officeart/2008/layout/NameandTitleOrganizationalChart"/>
    <dgm:cxn modelId="{267E1AEF-B5CE-42FA-A3F4-D89E2ED3EF71}" type="presParOf" srcId="{ECBE3319-67B8-408F-9FB9-238DD8A7266C}" destId="{F1518AC7-50CA-4010-B7A4-603EE6BC8B6A}" srcOrd="1" destOrd="0" presId="urn:microsoft.com/office/officeart/2008/layout/NameandTitleOrganizationalChart"/>
    <dgm:cxn modelId="{078EEA5B-D599-446D-A8F9-1D09430A7145}" type="presParOf" srcId="{ECBE3319-67B8-408F-9FB9-238DD8A7266C}" destId="{04CDB69E-26C2-43A5-9750-BC3E856FBD40}" srcOrd="2" destOrd="0" presId="urn:microsoft.com/office/officeart/2008/layout/NameandTitleOrganizationalChart"/>
    <dgm:cxn modelId="{0071581F-854E-4A4D-BE29-DB8C29B10E5B}" type="presParOf" srcId="{1B0155A6-2CE7-4C45-8960-FD2094684EDF}" destId="{915859CF-76A5-4ADD-A871-740799E1352D}" srcOrd="4" destOrd="0" presId="urn:microsoft.com/office/officeart/2008/layout/NameandTitleOrganizationalChart"/>
    <dgm:cxn modelId="{68737663-933A-4A0A-8E3B-E05D545707A0}" type="presParOf" srcId="{1B0155A6-2CE7-4C45-8960-FD2094684EDF}" destId="{F24216BF-902E-492E-9707-45A6EDD8A924}" srcOrd="5" destOrd="0" presId="urn:microsoft.com/office/officeart/2008/layout/NameandTitleOrganizationalChart"/>
    <dgm:cxn modelId="{FD473A5D-FC60-4D3A-AD56-E5737A4FA0F7}" type="presParOf" srcId="{F24216BF-902E-492E-9707-45A6EDD8A924}" destId="{38591F0F-8DF1-409F-BD59-AEA37163E627}" srcOrd="0" destOrd="0" presId="urn:microsoft.com/office/officeart/2008/layout/NameandTitleOrganizationalChart"/>
    <dgm:cxn modelId="{4988C824-7DB0-4A0F-AED5-4ABC3C7A160D}" type="presParOf" srcId="{38591F0F-8DF1-409F-BD59-AEA37163E627}" destId="{B5F0FAEB-55F3-4F01-9215-9D84713707F3}" srcOrd="0" destOrd="0" presId="urn:microsoft.com/office/officeart/2008/layout/NameandTitleOrganizationalChart"/>
    <dgm:cxn modelId="{197D6021-8482-44A7-9CE4-30C8A3F0B7E3}" type="presParOf" srcId="{38591F0F-8DF1-409F-BD59-AEA37163E627}" destId="{E2DEE15D-9A95-47E2-AD4E-CD848FA4B613}" srcOrd="1" destOrd="0" presId="urn:microsoft.com/office/officeart/2008/layout/NameandTitleOrganizationalChart"/>
    <dgm:cxn modelId="{D4CF8A45-1069-4F69-98B8-E3432E5B2DBA}" type="presParOf" srcId="{38591F0F-8DF1-409F-BD59-AEA37163E627}" destId="{BE5065BE-4044-4797-A397-E350C1039751}" srcOrd="2" destOrd="0" presId="urn:microsoft.com/office/officeart/2008/layout/NameandTitleOrganizationalChart"/>
    <dgm:cxn modelId="{15BE4BD7-8801-4E30-B12F-8503D26BA80A}" type="presParOf" srcId="{F24216BF-902E-492E-9707-45A6EDD8A924}" destId="{D4D4D52E-C95D-489E-B77E-8D50CD42E713}" srcOrd="1" destOrd="0" presId="urn:microsoft.com/office/officeart/2008/layout/NameandTitleOrganizationalChart"/>
    <dgm:cxn modelId="{EFBB38D4-5F63-45E5-966E-20E7EC1E6AB6}" type="presParOf" srcId="{F24216BF-902E-492E-9707-45A6EDD8A924}" destId="{460FB8EC-2EE9-40DC-BA51-851AF219C2AD}" srcOrd="2" destOrd="0" presId="urn:microsoft.com/office/officeart/2008/layout/NameandTitleOrganizationalChart"/>
    <dgm:cxn modelId="{0D83F0A7-22B8-4F7C-A29D-3326F92317BF}" type="presParOf" srcId="{FA90379A-1BA1-4336-BC9D-3D1B85391CB1}" destId="{1213E8C1-97C0-415E-9BDC-69ED6906183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859CF-76A5-4ADD-A871-740799E1352D}">
      <dsp:nvSpPr>
        <dsp:cNvPr id="0" name=""/>
        <dsp:cNvSpPr/>
      </dsp:nvSpPr>
      <dsp:spPr>
        <a:xfrm>
          <a:off x="3744620" y="1409251"/>
          <a:ext cx="3419088" cy="855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886"/>
              </a:lnTo>
              <a:lnTo>
                <a:pt x="3419088" y="591886"/>
              </a:lnTo>
              <a:lnTo>
                <a:pt x="3419088" y="8550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7C290-7829-49AD-BB66-D2C74BBC773E}">
      <dsp:nvSpPr>
        <dsp:cNvPr id="0" name=""/>
        <dsp:cNvSpPr/>
      </dsp:nvSpPr>
      <dsp:spPr>
        <a:xfrm>
          <a:off x="3744620" y="1409251"/>
          <a:ext cx="138471" cy="931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8283"/>
              </a:lnTo>
              <a:lnTo>
                <a:pt x="138471" y="668283"/>
              </a:lnTo>
              <a:lnTo>
                <a:pt x="138471" y="931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B0DC5-F074-46E9-AD1B-56C1D898F7DB}">
      <dsp:nvSpPr>
        <dsp:cNvPr id="0" name=""/>
        <dsp:cNvSpPr/>
      </dsp:nvSpPr>
      <dsp:spPr>
        <a:xfrm>
          <a:off x="1043720" y="1409251"/>
          <a:ext cx="2700899" cy="854080"/>
        </a:xfrm>
        <a:custGeom>
          <a:avLst/>
          <a:gdLst/>
          <a:ahLst/>
          <a:cxnLst/>
          <a:rect l="0" t="0" r="0" b="0"/>
          <a:pathLst>
            <a:path>
              <a:moveTo>
                <a:pt x="2700899" y="0"/>
              </a:moveTo>
              <a:lnTo>
                <a:pt x="2700899" y="590927"/>
              </a:lnTo>
              <a:lnTo>
                <a:pt x="0" y="590927"/>
              </a:lnTo>
              <a:lnTo>
                <a:pt x="0" y="854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EB9F7-5B7D-48C5-8282-A57E0C93D6F6}">
      <dsp:nvSpPr>
        <dsp:cNvPr id="0" name=""/>
        <dsp:cNvSpPr/>
      </dsp:nvSpPr>
      <dsp:spPr>
        <a:xfrm>
          <a:off x="2448010" y="882175"/>
          <a:ext cx="2593218" cy="5270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59145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Home-Page</a:t>
          </a:r>
          <a:endParaRPr lang="it-IT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8010" y="882175"/>
        <a:ext cx="2593218" cy="527076"/>
      </dsp:txXfrm>
    </dsp:sp>
    <dsp:sp modelId="{F4C0E463-AB9D-48C5-A23F-F95377487BF9}">
      <dsp:nvSpPr>
        <dsp:cNvPr id="0" name=""/>
        <dsp:cNvSpPr/>
      </dsp:nvSpPr>
      <dsp:spPr>
        <a:xfrm>
          <a:off x="2613885" y="1398841"/>
          <a:ext cx="2914906" cy="496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www.multitraccia.it/index.lasso</a:t>
          </a:r>
          <a:endParaRPr lang="it-IT" sz="1400" kern="1200" dirty="0"/>
        </a:p>
      </dsp:txBody>
      <dsp:txXfrm>
        <a:off x="2613885" y="1398841"/>
        <a:ext cx="2914906" cy="496215"/>
      </dsp:txXfrm>
    </dsp:sp>
    <dsp:sp modelId="{8B931D68-E4BE-485C-B260-CFCAA0F9C5D3}">
      <dsp:nvSpPr>
        <dsp:cNvPr id="0" name=""/>
        <dsp:cNvSpPr/>
      </dsp:nvSpPr>
      <dsp:spPr>
        <a:xfrm>
          <a:off x="71375" y="2263331"/>
          <a:ext cx="1944690" cy="717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59145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Servizi</a:t>
          </a:r>
        </a:p>
      </dsp:txBody>
      <dsp:txXfrm>
        <a:off x="71375" y="2263331"/>
        <a:ext cx="1944690" cy="717030"/>
      </dsp:txXfrm>
    </dsp:sp>
    <dsp:sp modelId="{A3754C16-BE59-4324-A0B9-E9903E708F14}">
      <dsp:nvSpPr>
        <dsp:cNvPr id="0" name=""/>
        <dsp:cNvSpPr/>
      </dsp:nvSpPr>
      <dsp:spPr>
        <a:xfrm>
          <a:off x="187117" y="2952328"/>
          <a:ext cx="2502649" cy="4486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www.multitraccia.it/servizi.lasso</a:t>
          </a:r>
          <a:endParaRPr lang="it-IT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17" y="2952328"/>
        <a:ext cx="2502649" cy="448656"/>
      </dsp:txXfrm>
    </dsp:sp>
    <dsp:sp modelId="{589222F7-88DA-41F2-8A70-448AF7DB67BD}">
      <dsp:nvSpPr>
        <dsp:cNvPr id="0" name=""/>
        <dsp:cNvSpPr/>
      </dsp:nvSpPr>
      <dsp:spPr>
        <a:xfrm>
          <a:off x="2793970" y="2340687"/>
          <a:ext cx="2178242" cy="690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59145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Progetti</a:t>
          </a:r>
          <a:endParaRPr lang="it-IT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3970" y="2340687"/>
        <a:ext cx="2178242" cy="690775"/>
      </dsp:txXfrm>
    </dsp:sp>
    <dsp:sp modelId="{E6FFD51E-4C26-4F4C-9F54-7AE16DD95C02}">
      <dsp:nvSpPr>
        <dsp:cNvPr id="0" name=""/>
        <dsp:cNvSpPr/>
      </dsp:nvSpPr>
      <dsp:spPr>
        <a:xfrm>
          <a:off x="3250648" y="2918622"/>
          <a:ext cx="2667716" cy="480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www.multitraccia.it/progetti.lasso</a:t>
          </a:r>
          <a:endParaRPr lang="it-IT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0648" y="2918622"/>
        <a:ext cx="2667716" cy="480392"/>
      </dsp:txXfrm>
    </dsp:sp>
    <dsp:sp modelId="{B5F0FAEB-55F3-4F01-9215-9D84713707F3}">
      <dsp:nvSpPr>
        <dsp:cNvPr id="0" name=""/>
        <dsp:cNvSpPr/>
      </dsp:nvSpPr>
      <dsp:spPr>
        <a:xfrm>
          <a:off x="6074587" y="2264290"/>
          <a:ext cx="2178242" cy="7251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59145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Contatti</a:t>
          </a:r>
          <a:endParaRPr lang="it-IT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4587" y="2264290"/>
        <a:ext cx="2178242" cy="725184"/>
      </dsp:txXfrm>
    </dsp:sp>
    <dsp:sp modelId="{E2DEE15D-9A95-47E2-AD4E-CD848FA4B613}">
      <dsp:nvSpPr>
        <dsp:cNvPr id="0" name=""/>
        <dsp:cNvSpPr/>
      </dsp:nvSpPr>
      <dsp:spPr>
        <a:xfrm>
          <a:off x="6408711" y="2897843"/>
          <a:ext cx="2529115" cy="4817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www.multitraccia.it/contatti.lasso</a:t>
          </a:r>
          <a:endParaRPr lang="it-IT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8711" y="2897843"/>
        <a:ext cx="2529115" cy="481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AEF8A9-CFB5-40C0-BAE2-5B4633EC9F63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F431D3-F76B-41A6-8072-4F6D884C46F8}" type="datetime1">
              <a:rPr lang="it-IT" smtClean="0"/>
              <a:pPr/>
              <a:t>09/04/2019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Buongiorno, Sono </a:t>
            </a:r>
            <a:r>
              <a:rPr lang="it-IT" dirty="0" err="1" smtClean="0"/>
              <a:t>Kaur</a:t>
            </a:r>
            <a:r>
              <a:rPr lang="it-IT" dirty="0" smtClean="0"/>
              <a:t> Rupinder e vi presenterò</a:t>
            </a:r>
            <a:r>
              <a:rPr lang="it-IT" baseline="0" dirty="0" smtClean="0"/>
              <a:t> la mia tesi di laurea intitolata «Realizzazione di una funzionalità di ricerca testuale in un sito web dinamico in tecnologia Lasso».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it-IT" smtClean="0"/>
              <a:pPr rtl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647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</a:t>
            </a:r>
            <a:r>
              <a:rPr lang="it-IT" baseline="0" dirty="0" smtClean="0"/>
              <a:t> tesi descrive l’attività svolta in azienda </a:t>
            </a:r>
            <a:r>
              <a:rPr lang="it-IT" baseline="0" dirty="0" err="1" smtClean="0"/>
              <a:t>Multitraccia</a:t>
            </a:r>
            <a:r>
              <a:rPr lang="it-IT" baseline="0" dirty="0" smtClean="0"/>
              <a:t> Sc, </a:t>
            </a:r>
            <a:r>
              <a:rPr lang="it-IT" baseline="0" dirty="0" err="1" smtClean="0"/>
              <a:t>Multiraccia</a:t>
            </a:r>
            <a:r>
              <a:rPr lang="it-IT" baseline="0" dirty="0" smtClean="0"/>
              <a:t> è un’azienda reggiana che opera in settore informatica offrendo i servizi di tipo creazione e assistenza software ai sui clienti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it-IT" smtClean="0"/>
              <a:pPr rtl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9693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L’obiettivo di questa tesi è quella</a:t>
            </a:r>
            <a:r>
              <a:rPr lang="it-IT" baseline="0" dirty="0" smtClean="0"/>
              <a:t> di implementare una funzione di ricerca per il loro sito web, di cui le pagine web sono state scritte in linguaggio Lasso e che risulta attualmente risulta disattivata.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it-IT" smtClean="0"/>
              <a:pPr rtl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628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Si seguirà il seguente </a:t>
            </a:r>
            <a:r>
              <a:rPr lang="it-IT" dirty="0" err="1" smtClean="0"/>
              <a:t>Roadmap</a:t>
            </a:r>
            <a:r>
              <a:rPr lang="it-IT" dirty="0" smtClean="0"/>
              <a:t> per presentare i macro</a:t>
            </a:r>
            <a:r>
              <a:rPr lang="it-IT" baseline="0" dirty="0" smtClean="0"/>
              <a:t> argomenti della tesi.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it-IT" smtClean="0"/>
              <a:pPr rtl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769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sito web dell’azienda segue la tecnica Data-</a:t>
            </a:r>
            <a:r>
              <a:rPr lang="it-IT" dirty="0" err="1" smtClean="0"/>
              <a:t>Driven</a:t>
            </a:r>
            <a:r>
              <a:rPr lang="it-IT" baseline="0" dirty="0" smtClean="0"/>
              <a:t>, ovvero, i contenuti della pagine sono memorizzate in un database create con la tecnologia Filemaker.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it-IT" smtClean="0"/>
              <a:pPr rtl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045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10" name="Rettangolo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11" name="Rettangolo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12" name="Rettangolo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cxnSp>
        <p:nvCxnSpPr>
          <p:cNvPr id="13" name="Connettore diritto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 bwMode="black">
          <a:xfrm>
            <a:off x="0" y="5655324"/>
            <a:ext cx="1216152" cy="1214868"/>
          </a:xfrm>
          <a:prstGeom prst="rect">
            <a:avLst/>
          </a:prstGeom>
          <a:solidFill>
            <a:schemeClr val="tx1">
              <a:lumMod val="20000"/>
              <a:lumOff val="8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cxnSp>
        <p:nvCxnSpPr>
          <p:cNvPr id="15" name="Connettore diritto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C64E9B-ADF9-4AA1-98E8-30E4098D2785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579384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1</a:t>
            </a:r>
          </a:p>
        </p:txBody>
      </p:sp>
      <p:pic>
        <p:nvPicPr>
          <p:cNvPr id="20" name="Immagine 19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" y="5652473"/>
            <a:ext cx="1216800" cy="12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65099F-00F5-4BF7-8077-62E67FA3D4AE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8" name="Rettango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10" name="Rettangolo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11" name="Connettore diritto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 greco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cxnSp>
        <p:nvCxnSpPr>
          <p:cNvPr id="14" name="Connettore diritto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214B529-5535-4786-8501-9C49BCD108F2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3B469FB-79BC-4ADE-A651-BE7538524E03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20" name="Rettangolo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24" name="Rettangolo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21" name="Rettangolo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cxnSp>
        <p:nvCxnSpPr>
          <p:cNvPr id="22" name="Connettore diritto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cxnSp>
        <p:nvCxnSpPr>
          <p:cNvPr id="23" name="Connettore diritto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27" name="Rettangolo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28" name="Rettangolo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29" name="Rettangolo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30" name="Rettangolo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cxnSp>
        <p:nvCxnSpPr>
          <p:cNvPr id="31" name="Connettore diritto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cxnSp>
        <p:nvCxnSpPr>
          <p:cNvPr id="33" name="Connettore diritto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13EE16-5265-4288-8FA2-D1DCE1116DE2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73" y="5655046"/>
            <a:ext cx="1216800" cy="12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1EBBE5-05CE-414D-BD27-39BFB78DF93C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72152C-5468-41FB-8BA4-78424E747006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4D85154-D072-496A-A744-2AF587F556DA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6" name="Rettangolo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cxnSp>
        <p:nvCxnSpPr>
          <p:cNvPr id="7" name="Connettore diritto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9" name="Rettangolo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B15CD5E-F0B0-45EB-8FFB-5CA7F46C988D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9" name="Rettangolo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cxnSp>
        <p:nvCxnSpPr>
          <p:cNvPr id="10" name="Connettore diritto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6764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2133600"/>
            <a:ext cx="3293422" cy="40386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F0F820-24B1-47ED-8ADD-A1A17E626606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8" name="Rettangolo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9" name="Rettangolo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6764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dirty="0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74240" y="2133600"/>
            <a:ext cx="3293422" cy="40386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E4833C-8633-4998-86E3-590D8BE488A6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diritto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it-IT" dirty="0"/>
          </a:p>
        </p:txBody>
      </p:sp>
      <p:sp>
        <p:nvSpPr>
          <p:cNvPr id="8" name="Rettango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9" name="Rettango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 bwMode="black">
          <a:xfrm>
            <a:off x="631663" y="548680"/>
            <a:ext cx="609441" cy="609600"/>
          </a:xfrm>
          <a:prstGeom prst="rect">
            <a:avLst/>
          </a:prstGeom>
          <a:solidFill>
            <a:schemeClr val="tx1">
              <a:lumMod val="20000"/>
              <a:lumOff val="8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14" name="Connettore diritto 13"/>
          <p:cNvCxnSpPr/>
          <p:nvPr/>
        </p:nvCxnSpPr>
        <p:spPr bwMode="white">
          <a:xfrm>
            <a:off x="617143" y="548680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 bwMode="white">
          <a:xfrm>
            <a:off x="617143" y="1158280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 smtClean="0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21958-66AB-4799-BD97-6AA3C5C8C521}" type="datetime1">
              <a:rPr lang="it-IT" smtClean="0"/>
              <a:t>09/04/2019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dirty="0" smtClean="0"/>
              <a:t>Aggiungere un piè di pagina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1" name="Immagine 10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52" y="549880"/>
            <a:ext cx="608400" cy="6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6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8.xml"/><Relationship Id="rId5" Type="http://schemas.openxmlformats.org/officeDocument/2006/relationships/slideLayout" Target="../slideLayouts/slideLayout3.xml"/><Relationship Id="rId4" Type="http://schemas.openxmlformats.org/officeDocument/2006/relationships/customXml" Target="../../customXml/item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ultitraccia.it/servizi.lasso?lk=2&amp;sv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ltitraccia.it/servizi.lasso?lk=2&amp;sv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8669" y="3068960"/>
            <a:ext cx="8329031" cy="1211367"/>
          </a:xfrm>
        </p:spPr>
        <p:txBody>
          <a:bodyPr rtlCol="0"/>
          <a:lstStyle/>
          <a:p>
            <a:pPr algn="ctr">
              <a:tabLst>
                <a:tab pos="7620000" algn="l"/>
              </a:tabLst>
            </a:pP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Realizzazione di una Funzionalità di Ricerca </a:t>
            </a: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Testuale in un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Sito Web Dinamico </a:t>
            </a: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b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Tecnologia Lasso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358108" y="458112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Candidata:</a:t>
            </a:r>
          </a:p>
          <a:p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Rupinder Kaur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462564" y="459025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Relatore:</a:t>
            </a:r>
          </a:p>
          <a:p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Prof. Riccardo Martoglia 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 flipH="1">
            <a:off x="3923570" y="34072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UNIVERSITÀ DI MODENA E REGGIO EMILIA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 flipH="1">
            <a:off x="4006180" y="108700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622300" algn="l"/>
              </a:tabLst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SCIENZE FISICHE, INFORMATICHE E MATEMATICHE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 flipH="1">
            <a:off x="4006180" y="203181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IN INFORMATICA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 rot="16200000">
            <a:off x="11294884" y="6076722"/>
            <a:ext cx="1197429" cy="365125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2017-2018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ctrTitle"/>
          </p:nvPr>
        </p:nvSpPr>
        <p:spPr>
          <a:xfrm rot="16200000">
            <a:off x="-425695" y="3926311"/>
            <a:ext cx="2584873" cy="777904"/>
          </a:xfrm>
        </p:spPr>
        <p:txBody>
          <a:bodyPr anchor="b">
            <a:norm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endParaRPr lang="it-IT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9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23" name="Rettangolo con angoli arrotondati sullo stesso lato 22"/>
          <p:cNvSpPr/>
          <p:nvPr/>
        </p:nvSpPr>
        <p:spPr>
          <a:xfrm rot="16200000" flipV="1">
            <a:off x="7556897" y="3136691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Conclusione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Rettangolo con angoli arrotondati sullo stesso lato 23"/>
          <p:cNvSpPr/>
          <p:nvPr/>
        </p:nvSpPr>
        <p:spPr>
          <a:xfrm rot="16200000" flipV="1">
            <a:off x="7556897" y="1567516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Progettazione e 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Implementazione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Rettangolo con angoli arrotondati sullo stesso lato 26"/>
          <p:cNvSpPr/>
          <p:nvPr/>
        </p:nvSpPr>
        <p:spPr>
          <a:xfrm rot="16200000">
            <a:off x="4916252" y="2620383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Risultati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Rettangolo con angoli arrotondati sullo stesso lato 28"/>
          <p:cNvSpPr/>
          <p:nvPr/>
        </p:nvSpPr>
        <p:spPr>
          <a:xfrm rot="16200000">
            <a:off x="4924923" y="-651672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Site-map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" name="Triangolo rettangolo 29"/>
          <p:cNvSpPr/>
          <p:nvPr/>
        </p:nvSpPr>
        <p:spPr>
          <a:xfrm flipV="1">
            <a:off x="4334463" y="98197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Triangolo rettangolo 31"/>
          <p:cNvSpPr/>
          <p:nvPr/>
        </p:nvSpPr>
        <p:spPr>
          <a:xfrm rot="10800000">
            <a:off x="5986574" y="1908441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Rettangolo con angoli arrotondati sullo stesso lato 32"/>
          <p:cNvSpPr/>
          <p:nvPr/>
        </p:nvSpPr>
        <p:spPr>
          <a:xfrm rot="16200000" flipV="1">
            <a:off x="7556897" y="-39048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Tecnologie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Utilizzate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4" name="Triangolo rettangolo 43"/>
          <p:cNvSpPr/>
          <p:nvPr/>
        </p:nvSpPr>
        <p:spPr>
          <a:xfrm flipV="1">
            <a:off x="4280641" y="2735307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Triangolo rettangolo 44"/>
          <p:cNvSpPr/>
          <p:nvPr/>
        </p:nvSpPr>
        <p:spPr>
          <a:xfrm flipV="1">
            <a:off x="4222203" y="4238364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Triangolo rettangolo 45"/>
          <p:cNvSpPr/>
          <p:nvPr/>
        </p:nvSpPr>
        <p:spPr>
          <a:xfrm rot="10800000">
            <a:off x="5699758" y="5027283"/>
            <a:ext cx="2813015" cy="561534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Ovale 46"/>
          <p:cNvSpPr/>
          <p:nvPr/>
        </p:nvSpPr>
        <p:spPr>
          <a:xfrm>
            <a:off x="4091225" y="378950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Ovale 47"/>
          <p:cNvSpPr/>
          <p:nvPr/>
        </p:nvSpPr>
        <p:spPr>
          <a:xfrm>
            <a:off x="8745271" y="1243014"/>
            <a:ext cx="670666" cy="57597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Triangolo rettangolo 48"/>
          <p:cNvSpPr/>
          <p:nvPr/>
        </p:nvSpPr>
        <p:spPr>
          <a:xfrm rot="10800000">
            <a:off x="6005511" y="351598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8745271" y="4438202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Ovale 50"/>
          <p:cNvSpPr/>
          <p:nvPr/>
        </p:nvSpPr>
        <p:spPr>
          <a:xfrm>
            <a:off x="8745271" y="2856253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Ovale 51"/>
          <p:cNvSpPr/>
          <p:nvPr/>
        </p:nvSpPr>
        <p:spPr>
          <a:xfrm>
            <a:off x="4091225" y="3651007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sullo stesso lato 52"/>
          <p:cNvSpPr/>
          <p:nvPr/>
        </p:nvSpPr>
        <p:spPr>
          <a:xfrm rot="16200000">
            <a:off x="4924923" y="1093651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Descrizione</a:t>
            </a:r>
          </a:p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Funzione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4091225" y="2115188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634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06369" y="247948"/>
            <a:ext cx="8329031" cy="964704"/>
          </a:xfrm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Funzione di Ricerca: 3 Fasi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subTitle" idx="1"/>
          </p:nvPr>
        </p:nvSpPr>
        <p:spPr>
          <a:xfrm>
            <a:off x="2406369" y="2132856"/>
            <a:ext cx="7986223" cy="2664295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1: Immissione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keyword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dall’utente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2: Chiamata al Database con i parametri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3: Risposta dal Database con i risultati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 rot="16200000">
            <a:off x="-1077477" y="3328081"/>
            <a:ext cx="3888434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Descrizione Funzione</a:t>
            </a:r>
            <a:endParaRPr lang="it-IT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3999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06369" y="247948"/>
            <a:ext cx="8329031" cy="964704"/>
          </a:xfrm>
        </p:spPr>
        <p:txBody>
          <a:bodyPr anchor="ctr">
            <a:normAutofit fontScale="90000"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Funzione di Ricerca: Funzionamento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testo 2"/>
          <p:cNvSpPr>
            <a:spLocks noGrp="1"/>
          </p:cNvSpPr>
          <p:nvPr>
            <p:ph type="subTitle" idx="1"/>
          </p:nvPr>
        </p:nvSpPr>
        <p:spPr>
          <a:xfrm>
            <a:off x="2406369" y="1628800"/>
            <a:ext cx="7986223" cy="64807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L’utente immette keyword da cercare nel sito ad es. «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multitraccia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multicolore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cobol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ecc..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3286100" y="3125070"/>
            <a:ext cx="798622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keyword vengono ricercati nel database e i risultati 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vengono visualizzati all’utente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4006180" y="4621340"/>
            <a:ext cx="7986223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risultati vengono visualizzati in una finestra inline da cui partono i link verso le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sezioni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cui è contenuto la keyword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104477" y="2276872"/>
            <a:ext cx="837807" cy="79208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5538133" y="3773142"/>
            <a:ext cx="837807" cy="79208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 rot="16200000">
            <a:off x="-1077477" y="3328081"/>
            <a:ext cx="3888434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Descrizione Funzione</a:t>
            </a:r>
            <a:endParaRPr lang="it-IT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8894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ctrTitle"/>
          </p:nvPr>
        </p:nvSpPr>
        <p:spPr>
          <a:xfrm rot="16200000">
            <a:off x="-425694" y="3972764"/>
            <a:ext cx="2584873" cy="777904"/>
          </a:xfrm>
        </p:spPr>
        <p:txBody>
          <a:bodyPr anchor="b">
            <a:norm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endParaRPr lang="it-IT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3" name="Rettangolo con angoli arrotondati sullo stesso lato 22"/>
          <p:cNvSpPr/>
          <p:nvPr/>
        </p:nvSpPr>
        <p:spPr>
          <a:xfrm rot="16200000" flipV="1">
            <a:off x="7556897" y="3136691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Conclusione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Rettangolo con angoli arrotondati sullo stesso lato 23"/>
          <p:cNvSpPr/>
          <p:nvPr/>
        </p:nvSpPr>
        <p:spPr>
          <a:xfrm rot="16200000" flipV="1">
            <a:off x="7556897" y="1567516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Progettazione e 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Implementazione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Rettangolo con angoli arrotondati sullo stesso lato 26"/>
          <p:cNvSpPr/>
          <p:nvPr/>
        </p:nvSpPr>
        <p:spPr>
          <a:xfrm rot="16200000">
            <a:off x="4916252" y="2620383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Risultati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Rettangolo con angoli arrotondati sullo stesso lato 28"/>
          <p:cNvSpPr/>
          <p:nvPr/>
        </p:nvSpPr>
        <p:spPr>
          <a:xfrm rot="16200000">
            <a:off x="4924923" y="-651672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Site-map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" name="Triangolo rettangolo 29"/>
          <p:cNvSpPr/>
          <p:nvPr/>
        </p:nvSpPr>
        <p:spPr>
          <a:xfrm flipV="1">
            <a:off x="4334463" y="98197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Triangolo rettangolo 31"/>
          <p:cNvSpPr/>
          <p:nvPr/>
        </p:nvSpPr>
        <p:spPr>
          <a:xfrm rot="10800000">
            <a:off x="5986574" y="1908441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Rettangolo con angoli arrotondati sullo stesso lato 32"/>
          <p:cNvSpPr/>
          <p:nvPr/>
        </p:nvSpPr>
        <p:spPr>
          <a:xfrm rot="16200000" flipV="1">
            <a:off x="7556897" y="-39048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Tecnologie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Utilizzate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4" name="Triangolo rettangolo 43"/>
          <p:cNvSpPr/>
          <p:nvPr/>
        </p:nvSpPr>
        <p:spPr>
          <a:xfrm flipV="1">
            <a:off x="4280641" y="2735307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Triangolo rettangolo 44"/>
          <p:cNvSpPr/>
          <p:nvPr/>
        </p:nvSpPr>
        <p:spPr>
          <a:xfrm flipV="1">
            <a:off x="4222203" y="4238364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Triangolo rettangolo 45"/>
          <p:cNvSpPr/>
          <p:nvPr/>
        </p:nvSpPr>
        <p:spPr>
          <a:xfrm rot="10800000">
            <a:off x="5699758" y="5027283"/>
            <a:ext cx="2813015" cy="561534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Ovale 46"/>
          <p:cNvSpPr/>
          <p:nvPr/>
        </p:nvSpPr>
        <p:spPr>
          <a:xfrm>
            <a:off x="4091225" y="373476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Ovale 47"/>
          <p:cNvSpPr/>
          <p:nvPr/>
        </p:nvSpPr>
        <p:spPr>
          <a:xfrm>
            <a:off x="8745271" y="1243014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Triangolo rettangolo 48"/>
          <p:cNvSpPr/>
          <p:nvPr/>
        </p:nvSpPr>
        <p:spPr>
          <a:xfrm rot="10800000">
            <a:off x="6005511" y="351598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8745271" y="4438202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Ovale 50"/>
          <p:cNvSpPr/>
          <p:nvPr/>
        </p:nvSpPr>
        <p:spPr>
          <a:xfrm>
            <a:off x="8745271" y="2856253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Ovale 51"/>
          <p:cNvSpPr/>
          <p:nvPr/>
        </p:nvSpPr>
        <p:spPr>
          <a:xfrm>
            <a:off x="4091225" y="3651007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sullo stesso lato 52"/>
          <p:cNvSpPr/>
          <p:nvPr/>
        </p:nvSpPr>
        <p:spPr>
          <a:xfrm rot="16200000">
            <a:off x="4924923" y="1093651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Descrizione</a:t>
            </a:r>
          </a:p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Funzione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4091225" y="2115188"/>
            <a:ext cx="670666" cy="57597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118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2319039" y="524337"/>
            <a:ext cx="979909" cy="1320487"/>
            <a:chOff x="2564186" y="1641500"/>
            <a:chExt cx="979909" cy="1320487"/>
          </a:xfrm>
        </p:grpSpPr>
        <p:pic>
          <p:nvPicPr>
            <p:cNvPr id="5" name="Picture 2" descr="C:\Users\t-dantay\Documents\Placeholders\user.png"/>
            <p:cNvPicPr>
              <a:picLocks noChangeAspect="1" noChangeArrowheads="1"/>
            </p:cNvPicPr>
            <p:nvPr>
              <p:custDataLst>
                <p:custData r:id="rId1"/>
              </p:custDataLst>
            </p:nvPr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186" y="1641500"/>
              <a:ext cx="921704" cy="1008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SearchBox"/>
            <p:cNvGrpSpPr/>
            <p:nvPr>
              <p:custDataLst>
                <p:custData r:id="rId2"/>
              </p:custDataLst>
            </p:nvPr>
          </p:nvGrpSpPr>
          <p:grpSpPr>
            <a:xfrm>
              <a:off x="2581099" y="2651091"/>
              <a:ext cx="962996" cy="310896"/>
              <a:chOff x="4111925" y="3293648"/>
              <a:chExt cx="962996" cy="310896"/>
            </a:xfrm>
          </p:grpSpPr>
          <p:sp>
            <p:nvSpPr>
              <p:cNvPr id="7" name="Content"/>
              <p:cNvSpPr/>
              <p:nvPr/>
            </p:nvSpPr>
            <p:spPr>
              <a:xfrm>
                <a:off x="4111925" y="3328416"/>
                <a:ext cx="920151" cy="228600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>
                    <a:lumMod val="50000"/>
                    <a:lumOff val="50000"/>
                  </a:srgbClr>
                </a:solidFill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31" tIns="48766" rIns="97531" bIns="48766" rtlCol="0" anchor="ctr"/>
              <a:lstStyle/>
              <a:p>
                <a:r>
                  <a:rPr lang="en-US" sz="1200" i="1" dirty="0" smtClean="0">
                    <a:solidFill>
                      <a:srgbClr val="FFFFFF">
                        <a:lumMod val="50000"/>
                      </a:srgbClr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search</a:t>
                </a:r>
                <a:endParaRPr lang="en-US" sz="1050" i="1" dirty="0">
                  <a:solidFill>
                    <a:srgbClr val="FFFFFF">
                      <a:lumMod val="50000"/>
                    </a:srgb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8" name="Icon" descr="C:\Users\t-dantay\Documents\WPIcons\appbar.feature.search.rest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4025" y="3293648"/>
                <a:ext cx="310896" cy="310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Rettangolo arrotondato 9"/>
          <p:cNvSpPr/>
          <p:nvPr/>
        </p:nvSpPr>
        <p:spPr>
          <a:xfrm>
            <a:off x="4294210" y="721785"/>
            <a:ext cx="2416153" cy="93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Handler JavaScript/JQuery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294210" y="2558073"/>
            <a:ext cx="24161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Chiamata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ccia a destra 13"/>
          <p:cNvSpPr/>
          <p:nvPr/>
        </p:nvSpPr>
        <p:spPr>
          <a:xfrm rot="5400000">
            <a:off x="5198702" y="1852524"/>
            <a:ext cx="607168" cy="5760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38" name="Gruppo 37"/>
          <p:cNvGrpSpPr/>
          <p:nvPr/>
        </p:nvGrpSpPr>
        <p:grpSpPr>
          <a:xfrm>
            <a:off x="8206884" y="1866945"/>
            <a:ext cx="3981941" cy="3531974"/>
            <a:chOff x="8206884" y="1866945"/>
            <a:chExt cx="3981941" cy="3531974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6884" y="1866945"/>
              <a:ext cx="3614288" cy="2390367"/>
            </a:xfrm>
            <a:prstGeom prst="rect">
              <a:avLst/>
            </a:prstGeom>
          </p:spPr>
        </p:pic>
        <p:sp>
          <p:nvSpPr>
            <p:cNvPr id="12" name="CasellaDiTesto 11"/>
            <p:cNvSpPr txBox="1"/>
            <p:nvPr/>
          </p:nvSpPr>
          <p:spPr>
            <a:xfrm>
              <a:off x="8206884" y="4475589"/>
              <a:ext cx="39819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 funzione Ajax passa alcuni parametri al server quali : url, data, type, cache, </a:t>
              </a:r>
              <a:r>
                <a:rPr lang="it-IT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datatype</a:t>
              </a:r>
              <a:endPara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itolo 1"/>
          <p:cNvSpPr txBox="1">
            <a:spLocks/>
          </p:cNvSpPr>
          <p:nvPr/>
        </p:nvSpPr>
        <p:spPr>
          <a:xfrm rot="16200000">
            <a:off x="-728788" y="3772198"/>
            <a:ext cx="3041771" cy="8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Progettazione e Implementazione </a:t>
            </a:r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8012328" y="278584"/>
            <a:ext cx="3808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click del mouse viene agganciato un evento che viene gestito dall’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handler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JavaScript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ttore 7 3"/>
          <p:cNvCxnSpPr>
            <a:stCxn id="10" idx="3"/>
          </p:cNvCxnSpPr>
          <p:nvPr/>
        </p:nvCxnSpPr>
        <p:spPr>
          <a:xfrm flipV="1">
            <a:off x="6710363" y="452482"/>
            <a:ext cx="1496521" cy="738399"/>
          </a:xfrm>
          <a:prstGeom prst="curved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7 16"/>
          <p:cNvCxnSpPr>
            <a:stCxn id="13" idx="3"/>
          </p:cNvCxnSpPr>
          <p:nvPr/>
        </p:nvCxnSpPr>
        <p:spPr>
          <a:xfrm>
            <a:off x="6710363" y="3062129"/>
            <a:ext cx="1571042" cy="504056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4294209" y="4313471"/>
            <a:ext cx="24161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Server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uppo 35"/>
          <p:cNvGrpSpPr/>
          <p:nvPr/>
        </p:nvGrpSpPr>
        <p:grpSpPr>
          <a:xfrm>
            <a:off x="3298948" y="779496"/>
            <a:ext cx="875561" cy="699417"/>
            <a:chOff x="3298948" y="779496"/>
            <a:chExt cx="875561" cy="699417"/>
          </a:xfrm>
        </p:grpSpPr>
        <p:sp>
          <p:nvSpPr>
            <p:cNvPr id="9" name="Freccia a destra 8"/>
            <p:cNvSpPr/>
            <p:nvPr/>
          </p:nvSpPr>
          <p:spPr>
            <a:xfrm>
              <a:off x="3430116" y="902849"/>
              <a:ext cx="744393" cy="576064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3298948" y="779496"/>
              <a:ext cx="6690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200" dirty="0" err="1"/>
                <a:t>q</a:t>
              </a:r>
              <a:r>
                <a:rPr lang="it-IT" sz="1200" dirty="0" err="1" smtClean="0"/>
                <a:t>uery</a:t>
              </a:r>
              <a:endParaRPr lang="it-IT" sz="1200" dirty="0"/>
            </a:p>
          </p:txBody>
        </p:sp>
      </p:grpSp>
      <p:grpSp>
        <p:nvGrpSpPr>
          <p:cNvPr id="37" name="Gruppo 36"/>
          <p:cNvGrpSpPr/>
          <p:nvPr/>
        </p:nvGrpSpPr>
        <p:grpSpPr>
          <a:xfrm>
            <a:off x="5214254" y="3636244"/>
            <a:ext cx="1312205" cy="607168"/>
            <a:chOff x="5214254" y="3636244"/>
            <a:chExt cx="1312205" cy="607168"/>
          </a:xfrm>
        </p:grpSpPr>
        <p:sp>
          <p:nvSpPr>
            <p:cNvPr id="24" name="Freccia a destra 23"/>
            <p:cNvSpPr/>
            <p:nvPr/>
          </p:nvSpPr>
          <p:spPr>
            <a:xfrm rot="5400000">
              <a:off x="5198702" y="3651796"/>
              <a:ext cx="607168" cy="576064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5606415" y="3697109"/>
              <a:ext cx="9200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parametri</a:t>
              </a:r>
              <a:endParaRPr lang="it-IT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761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8" grpId="0"/>
      <p:bldP spid="1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arrotondato 9"/>
          <p:cNvSpPr/>
          <p:nvPr/>
        </p:nvSpPr>
        <p:spPr>
          <a:xfrm>
            <a:off x="5594291" y="219154"/>
            <a:ext cx="2416153" cy="93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Server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5599765" y="1793045"/>
            <a:ext cx="24161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Lasso Server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ccia a destra 13"/>
          <p:cNvSpPr/>
          <p:nvPr/>
        </p:nvSpPr>
        <p:spPr>
          <a:xfrm rot="5400000">
            <a:off x="6575085" y="1219969"/>
            <a:ext cx="607168" cy="5760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 rot="16200000">
            <a:off x="-728788" y="3772198"/>
            <a:ext cx="3041771" cy="8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Progettazione e Implementazione </a:t>
            </a:r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5594292" y="3721780"/>
            <a:ext cx="24161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Filemaker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Gruppo 50"/>
          <p:cNvGrpSpPr/>
          <p:nvPr/>
        </p:nvGrpSpPr>
        <p:grpSpPr>
          <a:xfrm>
            <a:off x="9041700" y="3346629"/>
            <a:ext cx="1712395" cy="2085666"/>
            <a:chOff x="9041700" y="3346629"/>
            <a:chExt cx="1712395" cy="2085666"/>
          </a:xfrm>
        </p:grpSpPr>
        <p:sp>
          <p:nvSpPr>
            <p:cNvPr id="33" name="Rettangolo arrotondato 32"/>
            <p:cNvSpPr/>
            <p:nvPr/>
          </p:nvSpPr>
          <p:spPr>
            <a:xfrm>
              <a:off x="9041700" y="4929905"/>
              <a:ext cx="1712395" cy="5023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Interrogazione</a:t>
              </a:r>
              <a:r>
                <a:rPr lang="en-US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Database</a:t>
              </a:r>
            </a:p>
          </p:txBody>
        </p:sp>
        <p:pic>
          <p:nvPicPr>
            <p:cNvPr id="22" name="Immagin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3334" y="3346629"/>
              <a:ext cx="1555942" cy="1583276"/>
            </a:xfrm>
            <a:prstGeom prst="rect">
              <a:avLst/>
            </a:prstGeom>
          </p:spPr>
        </p:pic>
      </p:grpSp>
      <p:grpSp>
        <p:nvGrpSpPr>
          <p:cNvPr id="46" name="Gruppo 45"/>
          <p:cNvGrpSpPr/>
          <p:nvPr/>
        </p:nvGrpSpPr>
        <p:grpSpPr>
          <a:xfrm>
            <a:off x="6610266" y="2922613"/>
            <a:ext cx="3245409" cy="762821"/>
            <a:chOff x="6610266" y="2922613"/>
            <a:chExt cx="3245409" cy="762821"/>
          </a:xfrm>
        </p:grpSpPr>
        <p:sp>
          <p:nvSpPr>
            <p:cNvPr id="29" name="CasellaDiTesto 28"/>
            <p:cNvSpPr txBox="1"/>
            <p:nvPr/>
          </p:nvSpPr>
          <p:spPr>
            <a:xfrm>
              <a:off x="6987953" y="3165525"/>
              <a:ext cx="28677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Parametri di connessione e di ricerca</a:t>
              </a:r>
              <a:endParaRPr lang="it-IT" sz="1200" dirty="0"/>
            </a:p>
          </p:txBody>
        </p:sp>
        <p:sp>
          <p:nvSpPr>
            <p:cNvPr id="3" name="Freccia bidirezionale verticale 2"/>
            <p:cNvSpPr/>
            <p:nvPr/>
          </p:nvSpPr>
          <p:spPr>
            <a:xfrm>
              <a:off x="6610266" y="2922613"/>
              <a:ext cx="556435" cy="762821"/>
            </a:xfrm>
            <a:prstGeom prst="upDown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2" name="Freccia bidirezionale verticale 31"/>
          <p:cNvSpPr/>
          <p:nvPr/>
        </p:nvSpPr>
        <p:spPr>
          <a:xfrm rot="16200000">
            <a:off x="8326957" y="3665804"/>
            <a:ext cx="556435" cy="1081878"/>
          </a:xfrm>
          <a:prstGeom prst="upDown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7 18"/>
          <p:cNvCxnSpPr>
            <a:stCxn id="13" idx="1"/>
            <a:endCxn id="34" idx="0"/>
          </p:cNvCxnSpPr>
          <p:nvPr/>
        </p:nvCxnSpPr>
        <p:spPr>
          <a:xfrm rot="10800000" flipV="1">
            <a:off x="3639035" y="2297101"/>
            <a:ext cx="1960731" cy="351908"/>
          </a:xfrm>
          <a:prstGeom prst="curved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Gruppo 49"/>
          <p:cNvGrpSpPr/>
          <p:nvPr/>
        </p:nvGrpSpPr>
        <p:grpSpPr>
          <a:xfrm>
            <a:off x="1989956" y="2649009"/>
            <a:ext cx="4248472" cy="3078621"/>
            <a:chOff x="1967042" y="2605907"/>
            <a:chExt cx="4248472" cy="3078621"/>
          </a:xfrm>
        </p:grpSpPr>
        <p:pic>
          <p:nvPicPr>
            <p:cNvPr id="34" name="Picture 8" descr="esempiodb-fm.png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967042" y="2605907"/>
              <a:ext cx="3298155" cy="2231745"/>
            </a:xfrm>
            <a:prstGeom prst="rect">
              <a:avLst/>
            </a:prstGeom>
          </p:spPr>
        </p:pic>
        <p:sp>
          <p:nvSpPr>
            <p:cNvPr id="21" name="CasellaDiTesto 20"/>
            <p:cNvSpPr txBox="1"/>
            <p:nvPr/>
          </p:nvSpPr>
          <p:spPr>
            <a:xfrm>
              <a:off x="1967042" y="4853531"/>
              <a:ext cx="4248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Lasso Server svolge la funzione di </a:t>
              </a:r>
              <a:r>
                <a:rPr lang="it-IT" sz="1600" dirty="0" smtClean="0"/>
                <a:t>intermediazione </a:t>
              </a:r>
              <a:r>
                <a:rPr lang="it-IT" sz="1600" dirty="0" smtClean="0"/>
                <a:t>tra il web server e</a:t>
              </a:r>
            </a:p>
            <a:p>
              <a:r>
                <a:rPr lang="it-IT" sz="1600" dirty="0" smtClean="0"/>
                <a:t> il database</a:t>
              </a:r>
              <a:endParaRPr lang="it-IT" sz="1600" dirty="0"/>
            </a:p>
          </p:txBody>
        </p:sp>
      </p:grpSp>
      <p:pic>
        <p:nvPicPr>
          <p:cNvPr id="35" name="Segnaposto contenuto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692" y="179908"/>
            <a:ext cx="3491900" cy="2955527"/>
          </a:xfrm>
          <a:prstGeom prst="rect">
            <a:avLst/>
          </a:prstGeom>
        </p:spPr>
      </p:pic>
      <p:cxnSp>
        <p:nvCxnSpPr>
          <p:cNvPr id="36" name="Connettore 7 35"/>
          <p:cNvCxnSpPr>
            <a:stCxn id="33" idx="3"/>
          </p:cNvCxnSpPr>
          <p:nvPr/>
        </p:nvCxnSpPr>
        <p:spPr>
          <a:xfrm flipV="1">
            <a:off x="10754095" y="3155495"/>
            <a:ext cx="938602" cy="2025605"/>
          </a:xfrm>
          <a:prstGeom prst="curved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1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8" grpId="0"/>
      <p:bldP spid="26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8446" y="628781"/>
            <a:ext cx="7200800" cy="792088"/>
          </a:xfrm>
        </p:spPr>
        <p:txBody>
          <a:bodyPr anchor="ctr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Funzione di Ricerca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FileMenu"/>
          <p:cNvGrpSpPr/>
          <p:nvPr>
            <p:custDataLst>
              <p:custData r:id="rId1"/>
            </p:custDataLst>
          </p:nvPr>
        </p:nvGrpSpPr>
        <p:grpSpPr>
          <a:xfrm>
            <a:off x="1060360" y="1794681"/>
            <a:ext cx="1296145" cy="1152128"/>
            <a:chOff x="3951264" y="2095741"/>
            <a:chExt cx="1388836" cy="1947743"/>
          </a:xfrm>
        </p:grpSpPr>
        <p:grpSp>
          <p:nvGrpSpPr>
            <p:cNvPr id="6" name="Group 2"/>
            <p:cNvGrpSpPr/>
            <p:nvPr/>
          </p:nvGrpSpPr>
          <p:grpSpPr>
            <a:xfrm>
              <a:off x="3951265" y="2689013"/>
              <a:ext cx="1388835" cy="1354471"/>
              <a:chOff x="144465" y="3547390"/>
              <a:chExt cx="1388835" cy="1665963"/>
            </a:xfrm>
          </p:grpSpPr>
          <p:sp>
            <p:nvSpPr>
              <p:cNvPr id="9" name="Background"/>
              <p:cNvSpPr/>
              <p:nvPr/>
            </p:nvSpPr>
            <p:spPr>
              <a:xfrm>
                <a:off x="144465" y="3547933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" name="MenuLine"/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7" name="MenuText"/>
            <p:cNvSpPr txBox="1"/>
            <p:nvPr/>
          </p:nvSpPr>
          <p:spPr>
            <a:xfrm>
              <a:off x="4230347" y="2689012"/>
              <a:ext cx="1109753" cy="11110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 anchor="ctr">
              <a:noAutofit/>
            </a:bodyPr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ea typeface="Segoe UI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1200" dirty="0" smtClean="0">
                  <a:latin typeface="Times New Roman" panose="02020603050405020304" pitchFamily="18" charset="0"/>
                  <a:ea typeface="Segoe UI" pitchFamily="34" charset="0"/>
                  <a:cs typeface="Times New Roman" panose="02020603050405020304" pitchFamily="18" charset="0"/>
                </a:rPr>
                <a:t>earch.lasso</a:t>
              </a:r>
              <a:endParaRPr lang="en-US" sz="1200" dirty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ileText"/>
            <p:cNvSpPr/>
            <p:nvPr/>
          </p:nvSpPr>
          <p:spPr>
            <a:xfrm>
              <a:off x="3951264" y="2095741"/>
              <a:ext cx="848731" cy="5938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File</a:t>
              </a:r>
            </a:p>
          </p:txBody>
        </p:sp>
      </p:grpSp>
      <p:grpSp>
        <p:nvGrpSpPr>
          <p:cNvPr id="18" name="FileMenu"/>
          <p:cNvGrpSpPr/>
          <p:nvPr>
            <p:custDataLst>
              <p:custData r:id="rId2"/>
            </p:custDataLst>
          </p:nvPr>
        </p:nvGrpSpPr>
        <p:grpSpPr>
          <a:xfrm>
            <a:off x="6359984" y="2828006"/>
            <a:ext cx="1544606" cy="1152128"/>
            <a:chOff x="3951264" y="2095741"/>
            <a:chExt cx="1388836" cy="1947743"/>
          </a:xfrm>
        </p:grpSpPr>
        <p:grpSp>
          <p:nvGrpSpPr>
            <p:cNvPr id="19" name="Group 2"/>
            <p:cNvGrpSpPr/>
            <p:nvPr/>
          </p:nvGrpSpPr>
          <p:grpSpPr>
            <a:xfrm>
              <a:off x="3951265" y="2689013"/>
              <a:ext cx="1388835" cy="1354471"/>
              <a:chOff x="144465" y="3547390"/>
              <a:chExt cx="1388835" cy="1665963"/>
            </a:xfrm>
          </p:grpSpPr>
          <p:sp>
            <p:nvSpPr>
              <p:cNvPr id="22" name="Background"/>
              <p:cNvSpPr/>
              <p:nvPr/>
            </p:nvSpPr>
            <p:spPr>
              <a:xfrm>
                <a:off x="144465" y="3547933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" name="MenuLine"/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20" name="MenuText"/>
            <p:cNvSpPr txBox="1"/>
            <p:nvPr/>
          </p:nvSpPr>
          <p:spPr>
            <a:xfrm>
              <a:off x="4230347" y="2689012"/>
              <a:ext cx="1109753" cy="11110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 anchor="ctr">
              <a:no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ea typeface="Segoe UI" pitchFamily="34" charset="0"/>
                  <a:cs typeface="Times New Roman" panose="02020603050405020304" pitchFamily="18" charset="0"/>
                </a:rPr>
                <a:t>db.lasso</a:t>
              </a:r>
              <a:endParaRPr lang="en-US" sz="1200" dirty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ileText"/>
            <p:cNvSpPr/>
            <p:nvPr/>
          </p:nvSpPr>
          <p:spPr>
            <a:xfrm>
              <a:off x="3951264" y="2095741"/>
              <a:ext cx="848731" cy="5938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File</a:t>
              </a:r>
            </a:p>
          </p:txBody>
        </p:sp>
      </p:grpSp>
      <p:grpSp>
        <p:nvGrpSpPr>
          <p:cNvPr id="24" name="FileMenu"/>
          <p:cNvGrpSpPr/>
          <p:nvPr>
            <p:custDataLst>
              <p:custData r:id="rId3"/>
            </p:custDataLst>
          </p:nvPr>
        </p:nvGrpSpPr>
        <p:grpSpPr>
          <a:xfrm>
            <a:off x="3345142" y="2826706"/>
            <a:ext cx="1512169" cy="1152128"/>
            <a:chOff x="3951264" y="2095741"/>
            <a:chExt cx="1388836" cy="1947743"/>
          </a:xfrm>
        </p:grpSpPr>
        <p:grpSp>
          <p:nvGrpSpPr>
            <p:cNvPr id="25" name="Group 2"/>
            <p:cNvGrpSpPr/>
            <p:nvPr/>
          </p:nvGrpSpPr>
          <p:grpSpPr>
            <a:xfrm>
              <a:off x="3951265" y="2689013"/>
              <a:ext cx="1388835" cy="1354471"/>
              <a:chOff x="144465" y="3547390"/>
              <a:chExt cx="1388835" cy="1665963"/>
            </a:xfrm>
          </p:grpSpPr>
          <p:sp>
            <p:nvSpPr>
              <p:cNvPr id="28" name="Background"/>
              <p:cNvSpPr/>
              <p:nvPr/>
            </p:nvSpPr>
            <p:spPr>
              <a:xfrm>
                <a:off x="144465" y="3547933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" name="MenuLine"/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26" name="MenuText"/>
            <p:cNvSpPr txBox="1"/>
            <p:nvPr/>
          </p:nvSpPr>
          <p:spPr>
            <a:xfrm>
              <a:off x="4230347" y="2689012"/>
              <a:ext cx="1109753" cy="11110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 anchor="ctr">
              <a:no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ea typeface="Segoe UI" pitchFamily="34" charset="0"/>
                  <a:cs typeface="Times New Roman" panose="02020603050405020304" pitchFamily="18" charset="0"/>
                </a:rPr>
                <a:t>Searchscript.js</a:t>
              </a:r>
              <a:endParaRPr lang="en-US" sz="1200" dirty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FileText"/>
            <p:cNvSpPr/>
            <p:nvPr/>
          </p:nvSpPr>
          <p:spPr>
            <a:xfrm>
              <a:off x="3951264" y="2095741"/>
              <a:ext cx="848731" cy="5938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File</a:t>
              </a:r>
            </a:p>
          </p:txBody>
        </p:sp>
      </p:grpSp>
      <p:grpSp>
        <p:nvGrpSpPr>
          <p:cNvPr id="30" name="FileMenu"/>
          <p:cNvGrpSpPr/>
          <p:nvPr>
            <p:custDataLst>
              <p:custData r:id="rId4"/>
            </p:custDataLst>
          </p:nvPr>
        </p:nvGrpSpPr>
        <p:grpSpPr>
          <a:xfrm>
            <a:off x="9550796" y="2830871"/>
            <a:ext cx="1544606" cy="1152128"/>
            <a:chOff x="3951264" y="2095741"/>
            <a:chExt cx="1388836" cy="1947743"/>
          </a:xfrm>
        </p:grpSpPr>
        <p:grpSp>
          <p:nvGrpSpPr>
            <p:cNvPr id="31" name="Group 2"/>
            <p:cNvGrpSpPr/>
            <p:nvPr/>
          </p:nvGrpSpPr>
          <p:grpSpPr>
            <a:xfrm>
              <a:off x="3951265" y="2689013"/>
              <a:ext cx="1388835" cy="1354471"/>
              <a:chOff x="144465" y="3547390"/>
              <a:chExt cx="1388835" cy="1665963"/>
            </a:xfrm>
          </p:grpSpPr>
          <p:sp>
            <p:nvSpPr>
              <p:cNvPr id="34" name="Background"/>
              <p:cNvSpPr/>
              <p:nvPr/>
            </p:nvSpPr>
            <p:spPr>
              <a:xfrm>
                <a:off x="144465" y="3547933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5" name="MenuLine"/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32" name="MenuText"/>
            <p:cNvSpPr txBox="1"/>
            <p:nvPr/>
          </p:nvSpPr>
          <p:spPr>
            <a:xfrm>
              <a:off x="4230347" y="2689012"/>
              <a:ext cx="1109753" cy="11110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 anchor="ctr">
              <a:no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ea typeface="Segoe UI" pitchFamily="34" charset="0"/>
                  <a:cs typeface="Times New Roman" panose="02020603050405020304" pitchFamily="18" charset="0"/>
                </a:rPr>
                <a:t>db_conn.lasso</a:t>
              </a:r>
              <a:endParaRPr lang="en-US" sz="1200" dirty="0"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FileText"/>
            <p:cNvSpPr/>
            <p:nvPr/>
          </p:nvSpPr>
          <p:spPr>
            <a:xfrm>
              <a:off x="3951264" y="2095741"/>
              <a:ext cx="848731" cy="5938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File</a:t>
              </a:r>
            </a:p>
          </p:txBody>
        </p:sp>
      </p:grpSp>
      <p:sp>
        <p:nvSpPr>
          <p:cNvPr id="46" name="Freccia angolare bidirezionale 45"/>
          <p:cNvSpPr/>
          <p:nvPr/>
        </p:nvSpPr>
        <p:spPr>
          <a:xfrm flipH="1">
            <a:off x="1708433" y="2974925"/>
            <a:ext cx="1646204" cy="65297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Freccia bidirezionale orizzontale 46"/>
          <p:cNvSpPr/>
          <p:nvPr/>
        </p:nvSpPr>
        <p:spPr>
          <a:xfrm>
            <a:off x="4857311" y="3320621"/>
            <a:ext cx="1502673" cy="3285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Freccia a sinistra 47"/>
          <p:cNvSpPr/>
          <p:nvPr/>
        </p:nvSpPr>
        <p:spPr>
          <a:xfrm>
            <a:off x="7904590" y="3320621"/>
            <a:ext cx="1646206" cy="307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53219" y="3520211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1.Query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857311" y="3588002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2.Chiamata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5336948" y="3076258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3.Risposta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2358474" y="3076257"/>
            <a:ext cx="968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4.Risultato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8216173" y="3147141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Connessione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1579384" y="6309320"/>
            <a:ext cx="609441" cy="365125"/>
          </a:xfrm>
        </p:spPr>
        <p:txBody>
          <a:bodyPr/>
          <a:lstStyle/>
          <a:p>
            <a:pPr rtl="0"/>
            <a:r>
              <a:rPr lang="it-IT" dirty="0" smtClean="0">
                <a:solidFill>
                  <a:schemeClr val="bg1"/>
                </a:solidFill>
              </a:rPr>
              <a:t>10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26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37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 txBox="1">
            <a:spLocks/>
          </p:cNvSpPr>
          <p:nvPr/>
        </p:nvSpPr>
        <p:spPr>
          <a:xfrm rot="16200000">
            <a:off x="-99396" y="4281460"/>
            <a:ext cx="1932272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endParaRPr lang="it-IT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3" name="Rettangolo con angoli arrotondati sullo stesso lato 22"/>
          <p:cNvSpPr/>
          <p:nvPr/>
        </p:nvSpPr>
        <p:spPr>
          <a:xfrm rot="16200000" flipV="1">
            <a:off x="7556897" y="3136691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Conclusione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Rettangolo con angoli arrotondati sullo stesso lato 23"/>
          <p:cNvSpPr/>
          <p:nvPr/>
        </p:nvSpPr>
        <p:spPr>
          <a:xfrm rot="16200000" flipV="1">
            <a:off x="7556897" y="1567516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Progettazione e 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Implementazione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Rettangolo con angoli arrotondati sullo stesso lato 26"/>
          <p:cNvSpPr/>
          <p:nvPr/>
        </p:nvSpPr>
        <p:spPr>
          <a:xfrm rot="16200000">
            <a:off x="4916252" y="2620383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Risultati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Rettangolo con angoli arrotondati sullo stesso lato 28"/>
          <p:cNvSpPr/>
          <p:nvPr/>
        </p:nvSpPr>
        <p:spPr>
          <a:xfrm rot="16200000">
            <a:off x="4924923" y="-651672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Site-map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" name="Triangolo rettangolo 29"/>
          <p:cNvSpPr/>
          <p:nvPr/>
        </p:nvSpPr>
        <p:spPr>
          <a:xfrm flipV="1">
            <a:off x="4334463" y="98197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Triangolo rettangolo 31"/>
          <p:cNvSpPr/>
          <p:nvPr/>
        </p:nvSpPr>
        <p:spPr>
          <a:xfrm rot="10800000">
            <a:off x="5986574" y="1908441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Rettangolo con angoli arrotondati sullo stesso lato 32"/>
          <p:cNvSpPr/>
          <p:nvPr/>
        </p:nvSpPr>
        <p:spPr>
          <a:xfrm rot="16200000" flipV="1">
            <a:off x="7556897" y="-39048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Tecnologie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Utilizzate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4" name="Triangolo rettangolo 43"/>
          <p:cNvSpPr/>
          <p:nvPr/>
        </p:nvSpPr>
        <p:spPr>
          <a:xfrm flipV="1">
            <a:off x="4280641" y="2735307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Triangolo rettangolo 44"/>
          <p:cNvSpPr/>
          <p:nvPr/>
        </p:nvSpPr>
        <p:spPr>
          <a:xfrm flipV="1">
            <a:off x="4222203" y="4238364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Triangolo rettangolo 45"/>
          <p:cNvSpPr/>
          <p:nvPr/>
        </p:nvSpPr>
        <p:spPr>
          <a:xfrm rot="10800000">
            <a:off x="5699758" y="5027283"/>
            <a:ext cx="2813015" cy="561534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Ovale 46"/>
          <p:cNvSpPr/>
          <p:nvPr/>
        </p:nvSpPr>
        <p:spPr>
          <a:xfrm>
            <a:off x="4091225" y="378950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Ovale 47"/>
          <p:cNvSpPr/>
          <p:nvPr/>
        </p:nvSpPr>
        <p:spPr>
          <a:xfrm>
            <a:off x="8745271" y="1243014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Triangolo rettangolo 48"/>
          <p:cNvSpPr/>
          <p:nvPr/>
        </p:nvSpPr>
        <p:spPr>
          <a:xfrm rot="10800000">
            <a:off x="6005511" y="351598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8745271" y="4438202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Ovale 50"/>
          <p:cNvSpPr/>
          <p:nvPr/>
        </p:nvSpPr>
        <p:spPr>
          <a:xfrm>
            <a:off x="8745271" y="2856253"/>
            <a:ext cx="670666" cy="57597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Ovale 51"/>
          <p:cNvSpPr/>
          <p:nvPr/>
        </p:nvSpPr>
        <p:spPr>
          <a:xfrm>
            <a:off x="4091225" y="3651007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sullo stesso lato 52"/>
          <p:cNvSpPr/>
          <p:nvPr/>
        </p:nvSpPr>
        <p:spPr>
          <a:xfrm rot="16200000">
            <a:off x="4924923" y="1093651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Descrizione</a:t>
            </a:r>
          </a:p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Funzione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4091225" y="2115188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35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44221" y="332656"/>
            <a:ext cx="8329031" cy="820688"/>
          </a:xfrm>
        </p:spPr>
        <p:txBody>
          <a:bodyPr anchor="t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Risultati: Visualizzazione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2428668" y="1268760"/>
            <a:ext cx="8202247" cy="4192241"/>
          </a:xfrm>
        </p:spPr>
        <p:txBody>
          <a:bodyPr>
            <a:normAutofit lnSpcReduction="10000"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ariabili di risposta in formato JSON serializzato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JSON: {chiave, valore}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#json-&gt;insert('servizi_results'=#servizi_results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local(xout 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json_serialize(#json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marL="0" indent="0">
              <a:buNone/>
            </a:pPr>
            <a:endParaRPr lang="it-IT" sz="18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Servono per la verifica della presenza della query nel database, con le variabili di tipo boolean</a:t>
            </a:r>
          </a:p>
          <a:p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#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json-&gt;insert('trovato_servizi'=#trovato_servizi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it-IT" sz="18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Servono per formare i link verso le pagine fuori dalla home-page concatenando le stringhe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 rot="16200000">
            <a:off x="-92962" y="4287786"/>
            <a:ext cx="1866582" cy="8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Risultati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7027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-dantay\Documents\Placeholders\user.png"/>
          <p:cNvPicPr>
            <a:picLocks noChangeAspect="1" noChangeArrowheads="1"/>
          </p:cNvPicPr>
          <p:nvPr>
            <p:custDataLst>
              <p:custData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641" y="3866721"/>
            <a:ext cx="131672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ontent"/>
          <p:cNvSpPr/>
          <p:nvPr>
            <p:custDataLst>
              <p:custData r:id="rId2"/>
            </p:custDataLst>
          </p:nvPr>
        </p:nvSpPr>
        <p:spPr>
          <a:xfrm>
            <a:off x="4268607" y="5323171"/>
            <a:ext cx="1317582" cy="27695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Visualizzazione</a:t>
            </a:r>
            <a:endParaRPr lang="it-IT" sz="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568" y="1392191"/>
            <a:ext cx="2664296" cy="278122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7318548" y="4266927"/>
            <a:ext cx="3024336" cy="73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Popup In-line attraverso la chiamata Ajax, senza fare il refresh della pagina</a:t>
            </a:r>
            <a:endParaRPr lang="it-IT" sz="16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reccia a destra 16"/>
          <p:cNvSpPr/>
          <p:nvPr/>
        </p:nvSpPr>
        <p:spPr>
          <a:xfrm rot="5400000">
            <a:off x="3031704" y="2218451"/>
            <a:ext cx="815422" cy="5760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arrotondato 18"/>
          <p:cNvSpPr/>
          <p:nvPr/>
        </p:nvSpPr>
        <p:spPr>
          <a:xfrm>
            <a:off x="2352206" y="2942192"/>
            <a:ext cx="2069081" cy="769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Chiamata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2493454" y="1276200"/>
            <a:ext cx="192783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Interrogazione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DBMS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reccia angolare bidirezionale 22"/>
          <p:cNvSpPr/>
          <p:nvPr/>
        </p:nvSpPr>
        <p:spPr>
          <a:xfrm flipH="1">
            <a:off x="3151383" y="3759126"/>
            <a:ext cx="1152128" cy="1008112"/>
          </a:xfrm>
          <a:prstGeom prst="left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 rot="16200000">
            <a:off x="-128832" y="4257872"/>
            <a:ext cx="1866582" cy="8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Risultati</a:t>
            </a:r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19</a:t>
            </a:r>
          </a:p>
        </p:txBody>
      </p:sp>
      <p:cxnSp>
        <p:nvCxnSpPr>
          <p:cNvPr id="3" name="Connettore 7 2"/>
          <p:cNvCxnSpPr>
            <a:stCxn id="24" idx="3"/>
            <a:endCxn id="27" idx="1"/>
          </p:cNvCxnSpPr>
          <p:nvPr/>
        </p:nvCxnSpPr>
        <p:spPr>
          <a:xfrm flipV="1">
            <a:off x="5586189" y="2782804"/>
            <a:ext cx="1912379" cy="2678843"/>
          </a:xfrm>
          <a:prstGeom prst="curved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77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672" y="548680"/>
            <a:ext cx="9782801" cy="730920"/>
          </a:xfrm>
        </p:spPr>
        <p:txBody>
          <a:bodyPr anchor="t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Introduzione: Tirocinio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9541536" cy="4709120"/>
          </a:xfrm>
        </p:spPr>
        <p:txBody>
          <a:bodyPr>
            <a:normAutofit/>
          </a:bodyPr>
          <a:lstStyle/>
          <a:p>
            <a:pPr marL="546100" indent="-5461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Multitraccia Sc è un’azienda reggiana che opera in settore  informatico ed offre i servizi di tipo:</a:t>
            </a:r>
          </a:p>
          <a:p>
            <a:pPr marL="0" indent="0">
              <a:buNone/>
            </a:pPr>
            <a:endParaRPr lang="it-IT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Creazione Software 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Assistenza Software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Desktop Publishing al Multimedia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Networking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Solutions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Formazione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Ecc..</a:t>
            </a:r>
          </a:p>
          <a:p>
            <a:pPr marL="1427163" lvl="2" indent="-695325">
              <a:buFont typeface="Wingdings" panose="05000000000000000000" pitchFamily="2" charset="2"/>
              <a:buChar char="Ø"/>
            </a:pPr>
            <a:endParaRPr lang="it-IT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it-I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1579384" y="6459452"/>
            <a:ext cx="609441" cy="365125"/>
          </a:xfrm>
        </p:spPr>
        <p:txBody>
          <a:bodyPr/>
          <a:lstStyle/>
          <a:p>
            <a:pPr rtl="0"/>
            <a:r>
              <a:rPr lang="it-IT" dirty="0" smtClean="0">
                <a:solidFill>
                  <a:schemeClr val="bg1"/>
                </a:solidFill>
              </a:rPr>
              <a:t>1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2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30473" y="186331"/>
            <a:ext cx="9896587" cy="873202"/>
          </a:xfrm>
        </p:spPr>
        <p:txBody>
          <a:bodyPr anchor="ctr">
            <a:normAutofit/>
          </a:bodyPr>
          <a:lstStyle/>
          <a:p>
            <a:r>
              <a:rPr lang="it-IT" sz="4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Visualizzazione per Sezione Homepage</a:t>
            </a:r>
            <a:endParaRPr lang="it-IT" sz="40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2205980" y="3870528"/>
            <a:ext cx="3358740" cy="1790834"/>
          </a:xfrm>
        </p:spPr>
        <p:txBody>
          <a:bodyPr>
            <a:normAutofit lnSpcReduction="10000"/>
          </a:bodyPr>
          <a:lstStyle/>
          <a:p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Attraverso l’identificatore </a:t>
            </a:r>
          </a:p>
          <a:p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 sezioni in cui è stato suddiviso il sito web della multitraccia, si implementa </a:t>
            </a:r>
          </a:p>
          <a:p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prima visualizzazione </a:t>
            </a:r>
          </a:p>
          <a:p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risultato con un pop-up </a:t>
            </a:r>
          </a:p>
          <a:p>
            <a:r>
              <a:rPr lang="it-IT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inline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13898" y="1154102"/>
            <a:ext cx="3713162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44" y="1154102"/>
            <a:ext cx="2511628" cy="2621857"/>
          </a:xfrm>
          <a:prstGeom prst="rect">
            <a:avLst/>
          </a:prstGeom>
        </p:spPr>
      </p:pic>
      <p:cxnSp>
        <p:nvCxnSpPr>
          <p:cNvPr id="8" name="Connettore 7 7"/>
          <p:cNvCxnSpPr/>
          <p:nvPr/>
        </p:nvCxnSpPr>
        <p:spPr>
          <a:xfrm flipV="1">
            <a:off x="4726260" y="2465030"/>
            <a:ext cx="5112568" cy="753626"/>
          </a:xfrm>
          <a:prstGeom prst="curved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tolo 1"/>
          <p:cNvSpPr txBox="1">
            <a:spLocks/>
          </p:cNvSpPr>
          <p:nvPr/>
        </p:nvSpPr>
        <p:spPr>
          <a:xfrm rot="16200000">
            <a:off x="-86054" y="4274705"/>
            <a:ext cx="1866582" cy="8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Risultati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0969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01300" y="243113"/>
            <a:ext cx="8346263" cy="804912"/>
          </a:xfrm>
        </p:spPr>
        <p:txBody>
          <a:bodyPr anchor="ctr">
            <a:normAutofit/>
          </a:bodyPr>
          <a:lstStyle/>
          <a:p>
            <a:r>
              <a:rPr lang="it-IT" sz="4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Visualizzazione</a:t>
            </a:r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elenco pagine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type="subTitle" idx="1"/>
          </p:nvPr>
        </p:nvSpPr>
        <p:spPr>
          <a:xfrm>
            <a:off x="2241027" y="1395812"/>
            <a:ext cx="4789489" cy="160114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Formazione link pagine esterni:</a:t>
            </a:r>
          </a:p>
          <a:p>
            <a:pPr marL="0" indent="0">
              <a:buNone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Es: </a:t>
            </a:r>
          </a:p>
          <a:p>
            <a:pPr marL="0" indent="0">
              <a:buNone/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www.multitraccia.it/servizi.lasso?lk=2&amp;sv=1</a:t>
            </a:r>
            <a:endParaRPr lang="it-IT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indent="0">
              <a:buNone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concatena la stringa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«www.multitraccia.it/servizi.lasso?lk=2&amp;sv=« + xhr.servizi_results.z_id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38" y="1412875"/>
            <a:ext cx="4814887" cy="3859213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084" y="3284984"/>
            <a:ext cx="2232248" cy="2330215"/>
          </a:xfrm>
          <a:prstGeom prst="rect">
            <a:avLst/>
          </a:prstGeom>
        </p:spPr>
      </p:pic>
      <p:sp>
        <p:nvSpPr>
          <p:cNvPr id="12" name="Titolo 1"/>
          <p:cNvSpPr txBox="1">
            <a:spLocks/>
          </p:cNvSpPr>
          <p:nvPr/>
        </p:nvSpPr>
        <p:spPr>
          <a:xfrm rot="16200000">
            <a:off x="-92962" y="4281519"/>
            <a:ext cx="1866582" cy="8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Risultati</a:t>
            </a: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23</a:t>
            </a:r>
          </a:p>
        </p:txBody>
      </p:sp>
      <p:cxnSp>
        <p:nvCxnSpPr>
          <p:cNvPr id="6" name="Connettore 7 5"/>
          <p:cNvCxnSpPr/>
          <p:nvPr/>
        </p:nvCxnSpPr>
        <p:spPr>
          <a:xfrm flipV="1">
            <a:off x="5230316" y="2636912"/>
            <a:ext cx="2143622" cy="1368152"/>
          </a:xfrm>
          <a:prstGeom prst="curved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66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 txBox="1">
            <a:spLocks/>
          </p:cNvSpPr>
          <p:nvPr/>
        </p:nvSpPr>
        <p:spPr>
          <a:xfrm rot="16200000">
            <a:off x="-99396" y="4281460"/>
            <a:ext cx="1932272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endParaRPr lang="it-IT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23" name="Rettangolo con angoli arrotondati sullo stesso lato 22"/>
          <p:cNvSpPr/>
          <p:nvPr/>
        </p:nvSpPr>
        <p:spPr>
          <a:xfrm rot="16200000" flipV="1">
            <a:off x="7556897" y="3136691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Conclusione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Rettangolo con angoli arrotondati sullo stesso lato 23"/>
          <p:cNvSpPr/>
          <p:nvPr/>
        </p:nvSpPr>
        <p:spPr>
          <a:xfrm rot="16200000" flipV="1">
            <a:off x="7556897" y="1567516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Progettazione e 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Implementazione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Rettangolo con angoli arrotondati sullo stesso lato 26"/>
          <p:cNvSpPr/>
          <p:nvPr/>
        </p:nvSpPr>
        <p:spPr>
          <a:xfrm rot="16200000">
            <a:off x="4916252" y="2620383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Risultati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Rettangolo con angoli arrotondati sullo stesso lato 28"/>
          <p:cNvSpPr/>
          <p:nvPr/>
        </p:nvSpPr>
        <p:spPr>
          <a:xfrm rot="16200000">
            <a:off x="4924923" y="-651672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Site-map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0" name="Triangolo rettangolo 29"/>
          <p:cNvSpPr/>
          <p:nvPr/>
        </p:nvSpPr>
        <p:spPr>
          <a:xfrm flipV="1">
            <a:off x="4334463" y="98197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Triangolo rettangolo 31"/>
          <p:cNvSpPr/>
          <p:nvPr/>
        </p:nvSpPr>
        <p:spPr>
          <a:xfrm rot="10800000">
            <a:off x="5986574" y="1908441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Rettangolo con angoli arrotondati sullo stesso lato 32"/>
          <p:cNvSpPr/>
          <p:nvPr/>
        </p:nvSpPr>
        <p:spPr>
          <a:xfrm rot="16200000" flipV="1">
            <a:off x="7556897" y="-39048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Tecnologie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Utilizzate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4" name="Triangolo rettangolo 43"/>
          <p:cNvSpPr/>
          <p:nvPr/>
        </p:nvSpPr>
        <p:spPr>
          <a:xfrm flipV="1">
            <a:off x="4280641" y="2735307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Triangolo rettangolo 44"/>
          <p:cNvSpPr/>
          <p:nvPr/>
        </p:nvSpPr>
        <p:spPr>
          <a:xfrm flipV="1">
            <a:off x="4222203" y="4238364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Triangolo rettangolo 45"/>
          <p:cNvSpPr/>
          <p:nvPr/>
        </p:nvSpPr>
        <p:spPr>
          <a:xfrm rot="10800000">
            <a:off x="5699758" y="5027283"/>
            <a:ext cx="2813015" cy="561534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Ovale 46"/>
          <p:cNvSpPr/>
          <p:nvPr/>
        </p:nvSpPr>
        <p:spPr>
          <a:xfrm>
            <a:off x="4091225" y="378950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Ovale 47"/>
          <p:cNvSpPr/>
          <p:nvPr/>
        </p:nvSpPr>
        <p:spPr>
          <a:xfrm>
            <a:off x="8745271" y="1243014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Triangolo rettangolo 48"/>
          <p:cNvSpPr/>
          <p:nvPr/>
        </p:nvSpPr>
        <p:spPr>
          <a:xfrm rot="10800000">
            <a:off x="6005511" y="351598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8745271" y="4438202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Ovale 50"/>
          <p:cNvSpPr/>
          <p:nvPr/>
        </p:nvSpPr>
        <p:spPr>
          <a:xfrm>
            <a:off x="8745271" y="2856253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Ovale 51"/>
          <p:cNvSpPr/>
          <p:nvPr/>
        </p:nvSpPr>
        <p:spPr>
          <a:xfrm>
            <a:off x="4091225" y="3651007"/>
            <a:ext cx="670666" cy="57597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sullo stesso lato 52"/>
          <p:cNvSpPr/>
          <p:nvPr/>
        </p:nvSpPr>
        <p:spPr>
          <a:xfrm rot="16200000">
            <a:off x="4924923" y="1093651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Descrizione</a:t>
            </a:r>
          </a:p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Funzione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4091225" y="2115188"/>
            <a:ext cx="670666" cy="57597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65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">
        <p14:prism isContent="1"/>
      </p:transition>
    </mc:Choice>
    <mc:Fallback xmlns="">
      <p:transition spd="slow" advTm="2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463738" y="332656"/>
            <a:ext cx="8329031" cy="2680127"/>
          </a:xfrm>
        </p:spPr>
        <p:txBody>
          <a:bodyPr anchor="ctr"/>
          <a:lstStyle/>
          <a:p>
            <a:pPr algn="ctr"/>
            <a:r>
              <a:rPr lang="it-IT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</a:t>
            </a:r>
            <a:endParaRPr lang="it-IT" i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egnaposto testo 1"/>
          <p:cNvSpPr>
            <a:spLocks noGrp="1"/>
          </p:cNvSpPr>
          <p:nvPr>
            <p:ph type="subTitle" idx="1"/>
          </p:nvPr>
        </p:nvSpPr>
        <p:spPr>
          <a:xfrm>
            <a:off x="3156820" y="2708920"/>
            <a:ext cx="7642621" cy="216024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Apprendimento di un nuovo linguaggio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Apprendimento di nuove tecnologie lato Server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Realizzazione della Funzione di Ricerca per un sito web Dinamico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6365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it-IT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dell’attenzione</a:t>
            </a:r>
            <a:endParaRPr lang="it-IT" i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11579384" y="6357257"/>
            <a:ext cx="609441" cy="364219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5704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decel="50000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accel="50000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decel="50000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accel="50000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672" y="548680"/>
            <a:ext cx="9782801" cy="730920"/>
          </a:xfrm>
        </p:spPr>
        <p:txBody>
          <a:bodyPr anchor="t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Introduzione: Tirocinio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1610600" y="2132856"/>
            <a:ext cx="9776873" cy="3312368"/>
          </a:xfrm>
        </p:spPr>
        <p:txBody>
          <a:bodyPr/>
          <a:lstStyle/>
          <a:p>
            <a:pPr marL="546100" indent="-546100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Obiettivo:</a:t>
            </a:r>
          </a:p>
          <a:p>
            <a:pPr marL="0" indent="0">
              <a:buNone/>
            </a:pPr>
            <a:endParaRPr lang="it-IT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0950" indent="-449263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del DBMS contenente sito web dell’azienda</a:t>
            </a:r>
          </a:p>
          <a:p>
            <a:pPr marL="1171575" indent="-369888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Creazione di una funzione di ricerca, attualmente disattivata, utilizzando il linguaggio di Scripting Lasso</a:t>
            </a:r>
            <a:endParaRPr lang="it-IT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1566821" y="6473966"/>
            <a:ext cx="609441" cy="365125"/>
          </a:xfrm>
        </p:spPr>
        <p:txBody>
          <a:bodyPr/>
          <a:lstStyle/>
          <a:p>
            <a:pPr rtl="0"/>
            <a:r>
              <a:rPr lang="it-IT" dirty="0" smtClean="0">
                <a:solidFill>
                  <a:schemeClr val="bg1"/>
                </a:solidFill>
              </a:rPr>
              <a:t>2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con angoli arrotondati sullo stesso lato 22"/>
          <p:cNvSpPr/>
          <p:nvPr/>
        </p:nvSpPr>
        <p:spPr>
          <a:xfrm rot="16200000" flipV="1">
            <a:off x="7556897" y="3136691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Conclusione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Rettangolo con angoli arrotondati sullo stesso lato 21"/>
          <p:cNvSpPr/>
          <p:nvPr/>
        </p:nvSpPr>
        <p:spPr>
          <a:xfrm rot="16200000" flipV="1">
            <a:off x="7556897" y="1567516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Progettazione e 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Implementazione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" name="Rettangolo con angoli arrotondati sullo stesso lato 42"/>
          <p:cNvSpPr/>
          <p:nvPr/>
        </p:nvSpPr>
        <p:spPr>
          <a:xfrm rot="16200000">
            <a:off x="4916252" y="2620383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Risultati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2" name="Rettangolo con angoli arrotondati sullo stesso lato 41"/>
          <p:cNvSpPr/>
          <p:nvPr/>
        </p:nvSpPr>
        <p:spPr>
          <a:xfrm rot="16200000">
            <a:off x="4924923" y="-651672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Site-map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Triangolo rettangolo 5"/>
          <p:cNvSpPr/>
          <p:nvPr/>
        </p:nvSpPr>
        <p:spPr>
          <a:xfrm flipV="1">
            <a:off x="4334463" y="98197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Triangolo rettangolo 12"/>
          <p:cNvSpPr/>
          <p:nvPr/>
        </p:nvSpPr>
        <p:spPr>
          <a:xfrm rot="10800000">
            <a:off x="5986574" y="1908441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con angoli arrotondati sullo stesso lato 13"/>
          <p:cNvSpPr/>
          <p:nvPr/>
        </p:nvSpPr>
        <p:spPr>
          <a:xfrm rot="16200000" flipV="1">
            <a:off x="7556897" y="-39048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Tecnologie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Utilizzate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1" name="Triangolo rettangolo 20"/>
          <p:cNvSpPr/>
          <p:nvPr/>
        </p:nvSpPr>
        <p:spPr>
          <a:xfrm flipV="1">
            <a:off x="4280641" y="2735307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Triangolo rettangolo 27"/>
          <p:cNvSpPr/>
          <p:nvPr/>
        </p:nvSpPr>
        <p:spPr>
          <a:xfrm flipV="1">
            <a:off x="4222203" y="4238364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Triangolo rettangolo 25"/>
          <p:cNvSpPr/>
          <p:nvPr/>
        </p:nvSpPr>
        <p:spPr>
          <a:xfrm rot="10800000">
            <a:off x="5699758" y="5027283"/>
            <a:ext cx="2813015" cy="561534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4091225" y="378950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8745271" y="1243014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Triangolo rettangolo 34"/>
          <p:cNvSpPr/>
          <p:nvPr/>
        </p:nvSpPr>
        <p:spPr>
          <a:xfrm rot="10800000">
            <a:off x="6005511" y="351598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Ovale 36"/>
          <p:cNvSpPr/>
          <p:nvPr/>
        </p:nvSpPr>
        <p:spPr>
          <a:xfrm>
            <a:off x="8745271" y="4438202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Ovale 37"/>
          <p:cNvSpPr/>
          <p:nvPr/>
        </p:nvSpPr>
        <p:spPr>
          <a:xfrm>
            <a:off x="8745271" y="2856253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Ovale 38"/>
          <p:cNvSpPr/>
          <p:nvPr/>
        </p:nvSpPr>
        <p:spPr>
          <a:xfrm>
            <a:off x="4091225" y="3651007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Titolo 1"/>
          <p:cNvSpPr>
            <a:spLocks noGrp="1"/>
          </p:cNvSpPr>
          <p:nvPr>
            <p:ph type="ctrTitle"/>
          </p:nvPr>
        </p:nvSpPr>
        <p:spPr>
          <a:xfrm rot="16200000">
            <a:off x="-425693" y="3972672"/>
            <a:ext cx="2584873" cy="777904"/>
          </a:xfrm>
        </p:spPr>
        <p:txBody>
          <a:bodyPr anchor="b">
            <a:no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endParaRPr lang="it-IT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ttangolo con angoli arrotondati sullo stesso lato 39"/>
          <p:cNvSpPr/>
          <p:nvPr/>
        </p:nvSpPr>
        <p:spPr>
          <a:xfrm rot="16200000">
            <a:off x="4924923" y="1093651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Descrizione</a:t>
            </a:r>
          </a:p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Funzione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4091225" y="2115188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891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89956" y="260648"/>
            <a:ext cx="8329031" cy="936103"/>
          </a:xfrm>
        </p:spPr>
        <p:txBody>
          <a:bodyPr anchor="ctr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Multitraccia: Site-Map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976922809"/>
              </p:ext>
            </p:extLst>
          </p:nvPr>
        </p:nvGraphicFramePr>
        <p:xfrm>
          <a:off x="1773933" y="2060848"/>
          <a:ext cx="9217024" cy="4189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 rot="16200000">
            <a:off x="-65657" y="4332485"/>
            <a:ext cx="1864794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Site-Map</a:t>
            </a:r>
            <a:endParaRPr lang="it-IT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5" name="Connettore 7 14"/>
          <p:cNvCxnSpPr/>
          <p:nvPr/>
        </p:nvCxnSpPr>
        <p:spPr>
          <a:xfrm flipV="1">
            <a:off x="6814492" y="1577546"/>
            <a:ext cx="1536991" cy="1419406"/>
          </a:xfrm>
          <a:prstGeom prst="curvedConnector3">
            <a:avLst/>
          </a:prstGeom>
          <a:ln w="28575">
            <a:solidFill>
              <a:schemeClr val="tx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po 24"/>
          <p:cNvGrpSpPr/>
          <p:nvPr/>
        </p:nvGrpSpPr>
        <p:grpSpPr>
          <a:xfrm>
            <a:off x="8351483" y="980728"/>
            <a:ext cx="3406720" cy="3321661"/>
            <a:chOff x="8351483" y="980728"/>
            <a:chExt cx="3406720" cy="3321661"/>
          </a:xfrm>
        </p:grpSpPr>
        <p:pic>
          <p:nvPicPr>
            <p:cNvPr id="13" name="Picture 7"/>
            <p:cNvPicPr>
              <a:picLocks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351483" y="980728"/>
              <a:ext cx="3262704" cy="2952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CasellaDiTesto 23"/>
            <p:cNvSpPr txBox="1"/>
            <p:nvPr/>
          </p:nvSpPr>
          <p:spPr>
            <a:xfrm>
              <a:off x="9262764" y="3933057"/>
              <a:ext cx="24954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b="1" dirty="0" smtClean="0"/>
                <a:t>Sezioni Homepage</a:t>
              </a:r>
              <a:endParaRPr lang="it-IT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0412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7701" y="260648"/>
            <a:ext cx="8329031" cy="1108720"/>
          </a:xfrm>
        </p:spPr>
        <p:txBody>
          <a:bodyPr anchor="ctr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Multitraccia: Data-Driven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subTitle" idx="1"/>
          </p:nvPr>
        </p:nvSpPr>
        <p:spPr>
          <a:xfrm>
            <a:off x="2427700" y="1484784"/>
            <a:ext cx="8419239" cy="3976216"/>
          </a:xfrm>
        </p:spPr>
        <p:txBody>
          <a:bodyPr>
            <a:normAutofit fontScale="92500" lnSpcReduction="10000"/>
          </a:bodyPr>
          <a:lstStyle/>
          <a:p>
            <a:pPr marL="898525" indent="-898525">
              <a:buFont typeface="Wingdings" panose="05000000000000000000" pitchFamily="2" charset="2"/>
              <a:buChar char="Ø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Definizione: Data-Driven website</a:t>
            </a:r>
          </a:p>
          <a:p>
            <a:pPr marL="898525" indent="-898525">
              <a:buFont typeface="Wingdings" panose="05000000000000000000" pitchFamily="2" charset="2"/>
              <a:buChar char="Ø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898525">
              <a:buFont typeface="Wingdings" panose="05000000000000000000" pitchFamily="2" charset="2"/>
              <a:buChar char="Ø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Contenuto delle pagine salvate in DBMS Filemaker</a:t>
            </a:r>
          </a:p>
          <a:p>
            <a:pPr marL="898525" indent="-898525">
              <a:buFont typeface="Wingdings" panose="05000000000000000000" pitchFamily="2" charset="2"/>
              <a:buChar char="Ø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898525">
              <a:buFont typeface="Wingdings" panose="05000000000000000000" pitchFamily="2" charset="2"/>
              <a:buChar char="Ø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Formazione degli URL delle pagine attraverso gli identificatori</a:t>
            </a:r>
          </a:p>
          <a:p>
            <a:pPr lvl="1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Esempio: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www.multitraccia.it/servizi.lasso?lk=2&amp;sv=1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 = 2  -&gt; Identificatore della lingua</a:t>
            </a:r>
          </a:p>
          <a:p>
            <a:pPr marL="2159000" lvl="1" indent="-2159000">
              <a:tabLst>
                <a:tab pos="1168400" algn="l"/>
              </a:tabLst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sv = 1 -&gt;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Identificatore del servizio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 rot="16200000">
            <a:off x="-66060" y="4332892"/>
            <a:ext cx="1865605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Site-Map</a:t>
            </a:r>
            <a:endParaRPr lang="it-IT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3383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olo 1"/>
          <p:cNvSpPr>
            <a:spLocks noGrp="1"/>
          </p:cNvSpPr>
          <p:nvPr>
            <p:ph type="ctrTitle"/>
          </p:nvPr>
        </p:nvSpPr>
        <p:spPr>
          <a:xfrm rot="16200000">
            <a:off x="-425695" y="3968182"/>
            <a:ext cx="2584873" cy="777904"/>
          </a:xfrm>
        </p:spPr>
        <p:txBody>
          <a:bodyPr anchor="b">
            <a:norm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endParaRPr lang="it-IT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11579384" y="6356351"/>
            <a:ext cx="609441" cy="365125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" name="Rettangolo con angoli arrotondati sullo stesso lato 21"/>
          <p:cNvSpPr/>
          <p:nvPr/>
        </p:nvSpPr>
        <p:spPr>
          <a:xfrm rot="16200000" flipV="1">
            <a:off x="7556897" y="3136691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Conclusione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3" name="Rettangolo con angoli arrotondati sullo stesso lato 22"/>
          <p:cNvSpPr/>
          <p:nvPr/>
        </p:nvSpPr>
        <p:spPr>
          <a:xfrm rot="16200000" flipV="1">
            <a:off x="7556897" y="1567516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Progettazione e 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Implementazione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4" name="Rettangolo con angoli arrotondati sullo stesso lato 23"/>
          <p:cNvSpPr/>
          <p:nvPr/>
        </p:nvSpPr>
        <p:spPr>
          <a:xfrm rot="16200000">
            <a:off x="4916252" y="2620383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Risultati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7" name="Rettangolo con angoli arrotondati sullo stesso lato 26"/>
          <p:cNvSpPr/>
          <p:nvPr/>
        </p:nvSpPr>
        <p:spPr>
          <a:xfrm rot="16200000">
            <a:off x="4924923" y="-651672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Site-map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" name="Triangolo rettangolo 28"/>
          <p:cNvSpPr/>
          <p:nvPr/>
        </p:nvSpPr>
        <p:spPr>
          <a:xfrm flipV="1">
            <a:off x="4334463" y="98197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Triangolo rettangolo 29"/>
          <p:cNvSpPr/>
          <p:nvPr/>
        </p:nvSpPr>
        <p:spPr>
          <a:xfrm rot="10800000">
            <a:off x="5986574" y="1908441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Rettangolo con angoli arrotondati sullo stesso lato 32"/>
          <p:cNvSpPr/>
          <p:nvPr/>
        </p:nvSpPr>
        <p:spPr>
          <a:xfrm rot="16200000" flipV="1">
            <a:off x="7556897" y="-39048"/>
            <a:ext cx="752535" cy="317900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Tecnologie</a:t>
            </a:r>
          </a:p>
          <a:p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Utilizzate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4" name="Triangolo rettangolo 43"/>
          <p:cNvSpPr/>
          <p:nvPr/>
        </p:nvSpPr>
        <p:spPr>
          <a:xfrm flipV="1">
            <a:off x="4280641" y="2735307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Triangolo rettangolo 44"/>
          <p:cNvSpPr/>
          <p:nvPr/>
        </p:nvSpPr>
        <p:spPr>
          <a:xfrm flipV="1">
            <a:off x="4222203" y="4238364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Triangolo rettangolo 45"/>
          <p:cNvSpPr/>
          <p:nvPr/>
        </p:nvSpPr>
        <p:spPr>
          <a:xfrm rot="10800000">
            <a:off x="5699758" y="5027283"/>
            <a:ext cx="2813015" cy="561534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Ovale 46"/>
          <p:cNvSpPr/>
          <p:nvPr/>
        </p:nvSpPr>
        <p:spPr>
          <a:xfrm>
            <a:off x="4091225" y="378950"/>
            <a:ext cx="670666" cy="57597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Ovale 47"/>
          <p:cNvSpPr/>
          <p:nvPr/>
        </p:nvSpPr>
        <p:spPr>
          <a:xfrm>
            <a:off x="8745271" y="1243014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Triangolo rettangolo 48"/>
          <p:cNvSpPr/>
          <p:nvPr/>
        </p:nvSpPr>
        <p:spPr>
          <a:xfrm rot="10800000">
            <a:off x="6005511" y="3515983"/>
            <a:ext cx="2764812" cy="864096"/>
          </a:xfrm>
          <a:prstGeom prst="rtTriangle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79000">
                <a:schemeClr val="tx2">
                  <a:lumMod val="50000"/>
                  <a:lumOff val="50000"/>
                </a:scheme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8745271" y="4438202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Ovale 50"/>
          <p:cNvSpPr/>
          <p:nvPr/>
        </p:nvSpPr>
        <p:spPr>
          <a:xfrm>
            <a:off x="8745271" y="2856253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Ovale 51"/>
          <p:cNvSpPr/>
          <p:nvPr/>
        </p:nvSpPr>
        <p:spPr>
          <a:xfrm>
            <a:off x="4091225" y="3651007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sullo stesso lato 52"/>
          <p:cNvSpPr/>
          <p:nvPr/>
        </p:nvSpPr>
        <p:spPr>
          <a:xfrm rot="16200000">
            <a:off x="4924923" y="1093651"/>
            <a:ext cx="752535" cy="263722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38000">
                <a:schemeClr val="accent6">
                  <a:lumMod val="0"/>
                  <a:lumOff val="100000"/>
                </a:schemeClr>
              </a:gs>
              <a:gs pos="66000">
                <a:schemeClr val="accent6">
                  <a:lumMod val="45000"/>
                  <a:lumOff val="55000"/>
                </a:schemeClr>
              </a:gs>
              <a:gs pos="92000">
                <a:schemeClr val="accent6">
                  <a:lumMod val="45000"/>
                  <a:lumOff val="5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Descrizione</a:t>
            </a:r>
          </a:p>
          <a:p>
            <a:pPr algn="r"/>
            <a:r>
              <a:rPr lang="it-IT" sz="2300" b="1" dirty="0" smtClean="0">
                <a:solidFill>
                  <a:schemeClr val="tx1">
                    <a:lumMod val="75000"/>
                  </a:schemeClr>
                </a:solidFill>
              </a:rPr>
              <a:t>Funzione</a:t>
            </a:r>
            <a:endParaRPr lang="it-IT" sz="23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4091225" y="2115188"/>
            <a:ext cx="670666" cy="57597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62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66020" y="476672"/>
            <a:ext cx="5537951" cy="820688"/>
          </a:xfrm>
        </p:spPr>
        <p:txBody>
          <a:bodyPr anchor="t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Tecnologie Utilizzate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subTitle" idx="1"/>
          </p:nvPr>
        </p:nvSpPr>
        <p:spPr>
          <a:xfrm>
            <a:off x="2428669" y="1700809"/>
            <a:ext cx="7516442" cy="3096343"/>
          </a:xfrm>
        </p:spPr>
        <p:txBody>
          <a:bodyPr>
            <a:normAutofit/>
          </a:bodyPr>
          <a:lstStyle/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Server-Side Scripting Language: Lasso</a:t>
            </a:r>
          </a:p>
          <a:p>
            <a:pPr marL="898525" indent="-722313">
              <a:buFont typeface="Wingdings" panose="05000000000000000000" pitchFamily="2" charset="2"/>
              <a:buChar char="Ø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DBMS: Filemaker (FM/SQL Scripting)</a:t>
            </a:r>
          </a:p>
          <a:p>
            <a:pPr marL="898525" indent="-722313">
              <a:buFont typeface="Wingdings" panose="05000000000000000000" pitchFamily="2" charset="2"/>
              <a:buChar char="Ø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</a:p>
          <a:p>
            <a:pPr marL="898525" indent="-722313">
              <a:buFont typeface="Wingdings" panose="05000000000000000000" pitchFamily="2" charset="2"/>
              <a:buChar char="Ø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JQuery/Ajax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 rot="16200000">
            <a:off x="-1134575" y="3298254"/>
            <a:ext cx="4002631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Tecnologie Utilizzate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9428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61964" y="476672"/>
            <a:ext cx="8329031" cy="940819"/>
          </a:xfrm>
        </p:spPr>
        <p:txBody>
          <a:bodyPr anchor="ctr">
            <a:normAutofit/>
          </a:bodyPr>
          <a:lstStyle/>
          <a:p>
            <a:r>
              <a:rPr lang="it-IT" sz="4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Tecnologie Utilizzate: Lasso</a:t>
            </a:r>
            <a:endParaRPr lang="it-IT" sz="4400" b="1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068" y="450974"/>
            <a:ext cx="1683927" cy="576064"/>
          </a:xfrm>
          <a:prstGeom prst="rect">
            <a:avLst/>
          </a:prstGeom>
        </p:spPr>
      </p:pic>
      <p:sp>
        <p:nvSpPr>
          <p:cNvPr id="6" name="Segnaposto testo 2"/>
          <p:cNvSpPr txBox="1">
            <a:spLocks/>
          </p:cNvSpPr>
          <p:nvPr/>
        </p:nvSpPr>
        <p:spPr>
          <a:xfrm>
            <a:off x="1917948" y="1940992"/>
            <a:ext cx="9001000" cy="3520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 il proprio CGI basato su template per pubblicare il database filemaker pro su web;</a:t>
            </a:r>
          </a:p>
          <a:p>
            <a:pPr marL="176212"/>
            <a:endParaRPr lang="it-IT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Intermediario fra il web-server e i datasources;</a:t>
            </a:r>
          </a:p>
          <a:p>
            <a:pPr marL="176212"/>
            <a:endParaRPr lang="it-IT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8525" indent="-722313">
              <a:buFont typeface="Wingdings" panose="05000000000000000000" pitchFamily="2" charset="2"/>
              <a:buChar char="Ø"/>
            </a:pPr>
            <a:r>
              <a:rPr lang="it-I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Proprio Server per la gestione di database, delle sessioni, degli utenti, dell’autenticazione ecc.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 rot="16200000">
            <a:off x="-1116633" y="3312044"/>
            <a:ext cx="4002631" cy="77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Tecnologie Utilizzate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1781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Matematica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73_TF02787947.potx" id="{22C83AB2-B06E-4404-A58D-47EEC64CBDFC}" vid="{5FC0991E-8412-44C5-B092-2BAC676AAB44}"/>
    </a:ext>
  </a:extLst>
</a:theme>
</file>

<file path=ppt/theme/theme2.xml><?xml version="1.0" encoding="utf-8"?>
<a:theme xmlns:a="http://schemas.openxmlformats.org/drawingml/2006/main" name="Tema di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2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3.xml><?xml version="1.0" encoding="utf-8"?>
<Control xmlns="http://schemas.microsoft.com/VisualStudio/2011/storyboarding/control">
  <Id Name="System.Storyboarding.Common.SearchBox" Revision="1" Stencil="System.Storyboarding.Common" StencilVersion="0.1"/>
</Control>
</file>

<file path=customXml/item4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5.xml><?xml version="1.0" encoding="utf-8"?>
<Control xmlns="http://schemas.microsoft.com/VisualStudio/2011/storyboarding/control">
  <Id Name="System.Storyboarding.WindowsApps.WindowsAppsTooltip" Revision="1" Stencil="System.Storyboarding.WindowsApps" StencilVersion="0.1"/>
</Control>
</file>

<file path=customXml/item6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7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8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Props1.xml><?xml version="1.0" encoding="utf-8"?>
<ds:datastoreItem xmlns:ds="http://schemas.openxmlformats.org/officeDocument/2006/customXml" ds:itemID="{42506383-5FBB-44F1-AAEB-CF01D883671D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FCFDEB47-6088-42B4-9BC1-993820E00209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B9888797-E832-456F-9DE2-68D4256132B7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1E750BB9-437E-4F30-A7D7-D92F2C3AA994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AB1F2656-52C8-4B7A-80B6-44F5D18E0311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B43DBA48-CE45-4165-A3F3-AADC44EB197A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2E45F1C9-FBDB-4D52-A89A-A7F8305C113E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64815DBF-1E57-4AE3-A65D-1160B554051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3403</TotalTime>
  <Words>728</Words>
  <Application>Microsoft Office PowerPoint</Application>
  <PresentationFormat>Personalizzato</PresentationFormat>
  <Paragraphs>244</Paragraphs>
  <Slides>24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Euphemia</vt:lpstr>
      <vt:lpstr>Segoe UI</vt:lpstr>
      <vt:lpstr>Times New Roman</vt:lpstr>
      <vt:lpstr>Wingdings</vt:lpstr>
      <vt:lpstr>Matematica 16x9</vt:lpstr>
      <vt:lpstr>Realizzazione di una Funzionalità di Ricerca  Testuale in un Sito Web Dinamico                           in Tecnologia Lasso</vt:lpstr>
      <vt:lpstr>Introduzione: Tirocinio</vt:lpstr>
      <vt:lpstr>Introduzione: Tirocinio</vt:lpstr>
      <vt:lpstr>Roadmap</vt:lpstr>
      <vt:lpstr>Multitraccia: Site-Map</vt:lpstr>
      <vt:lpstr>Multitraccia: Data-Driven</vt:lpstr>
      <vt:lpstr>Roadmap</vt:lpstr>
      <vt:lpstr>Tecnologie Utilizzate</vt:lpstr>
      <vt:lpstr>Tecnologie Utilizzate: Lasso</vt:lpstr>
      <vt:lpstr>Roadmap</vt:lpstr>
      <vt:lpstr>Funzione di Ricerca: 3 Fasi</vt:lpstr>
      <vt:lpstr>Funzione di Ricerca: Funzionamento</vt:lpstr>
      <vt:lpstr>Roadmap</vt:lpstr>
      <vt:lpstr>Presentazione standard di PowerPoint</vt:lpstr>
      <vt:lpstr>Presentazione standard di PowerPoint</vt:lpstr>
      <vt:lpstr>Funzione di Ricerca</vt:lpstr>
      <vt:lpstr>Presentazione standard di PowerPoint</vt:lpstr>
      <vt:lpstr>Risultati: Visualizzazione</vt:lpstr>
      <vt:lpstr>Presentazione standard di PowerPoint</vt:lpstr>
      <vt:lpstr>Visualizzazione per Sezione Homepage</vt:lpstr>
      <vt:lpstr>Visualizzazione elenco pagine</vt:lpstr>
      <vt:lpstr>Presentazione standard di PowerPoint</vt:lpstr>
      <vt:lpstr>Conclusione</vt:lpstr>
      <vt:lpstr>Grazie dell’attenzione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Realizzazione di una Funzionalità di Ricerca Testuale in un Sito Web Dinamico in Tecnologia Lasso</dc:title>
  <dc:creator>Rupinder</dc:creator>
  <cp:lastModifiedBy>Rupinder</cp:lastModifiedBy>
  <cp:revision>234</cp:revision>
  <dcterms:created xsi:type="dcterms:W3CDTF">2019-03-31T21:11:31Z</dcterms:created>
  <dcterms:modified xsi:type="dcterms:W3CDTF">2019-04-09T21:57:49Z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Tfs.IsStoryboard">
    <vt:bool>true</vt:bool>
  </property>
</Properties>
</file>